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61" r:id="rId4"/>
    <p:sldId id="260" r:id="rId5"/>
    <p:sldId id="281" r:id="rId6"/>
    <p:sldId id="265" r:id="rId7"/>
    <p:sldId id="266" r:id="rId8"/>
    <p:sldId id="283" r:id="rId9"/>
    <p:sldId id="284" r:id="rId10"/>
    <p:sldId id="285" r:id="rId11"/>
    <p:sldId id="286" r:id="rId12"/>
    <p:sldId id="282" r:id="rId13"/>
    <p:sldId id="280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9B"/>
    <a:srgbClr val="FF6600"/>
    <a:srgbClr val="03B0F0"/>
    <a:srgbClr val="99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0" autoAdjust="0"/>
    <p:restoredTop sz="84082" autoAdjust="0"/>
  </p:normalViewPr>
  <p:slideViewPr>
    <p:cSldViewPr snapToGrid="0">
      <p:cViewPr varScale="1">
        <p:scale>
          <a:sx n="100" d="100"/>
          <a:sy n="100" d="100"/>
        </p:scale>
        <p:origin x="192" y="31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il\Downloads\Plastexperimentet-20221027%20med%20figur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il\Downloads\Plastexperimentet-20221027%20utan%20figurer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il\Downloads\Plastexperimentet-20221027%20utan%20figur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rtinbergman/V&amp;A%20Dropbox/Martin%20Bergman/Storegate/ForskarFredag/2022-23_ForskarFredag/5_Plastexperimentet/Data%20och%20resultat/Plastexperimentet_objekt%20per%20100%20m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rtinbergman/V&amp;A%20Dropbox/Martin%20Bergman/Storegate/ForskarFredag/2022-23_ForskarFredag/5_Plastexperimentet/Data%20och%20resultat/Plastexperimentet_objekt%20per%20100%20m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rtinbergman/V&amp;A%20Dropbox/Martin%20Bergman/Storegate/ForskarFredag/2022-23_ForskarFredag/5_Plastexperimentet/Data%20och%20resultat/Plastexperimentet_objekt%20per%20100%20m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rtinbergman/V&amp;A%20Dropbox/Martin%20Bergman/Storegate/ForskarFredag/2022-23_ForskarFredag/5_Plastexperimentet/Data%20och%20resultat/Plastexperimentet_objekt%20per%20100%20m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v-SE" sz="2400" b="1" dirty="0">
                <a:solidFill>
                  <a:schemeClr val="tx1"/>
                </a:solidFill>
                <a:latin typeface="Chalkduster" panose="03050602040202020205" pitchFamily="66" charset="77"/>
              </a:rPr>
              <a:t>Plastfynd</a:t>
            </a:r>
          </a:p>
        </c:rich>
      </c:tx>
      <c:layout>
        <c:manualLayout>
          <c:xMode val="edge"/>
          <c:yMode val="edge"/>
          <c:x val="0.43606664551022661"/>
          <c:y val="6.014443188059009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30496988618282944"/>
          <c:y val="8.2179163838542083E-2"/>
          <c:w val="0.65514406306887651"/>
          <c:h val="0.839692286723423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580D"/>
            </a:solidFill>
            <a:ln>
              <a:noFill/>
            </a:ln>
            <a:effectLst/>
          </c:spPr>
          <c:invertIfNegative val="0"/>
          <c:cat>
            <c:strRef>
              <c:f>'Brett format'!$F$171:$F$195</c:f>
              <c:strCache>
                <c:ptCount val="25"/>
                <c:pt idx="0">
                  <c:v>Cigarettfimpar</c:v>
                </c:pt>
                <c:pt idx="1">
                  <c:v>Övrigt</c:v>
                </c:pt>
                <c:pt idx="2">
                  <c:v>Mjuk plastförpackning för livsmedel</c:v>
                </c:pt>
                <c:pt idx="3">
                  <c:v>Liten plastpåse</c:v>
                </c:pt>
                <c:pt idx="4">
                  <c:v>Rep och snören</c:v>
                </c:pt>
                <c:pt idx="5">
                  <c:v>Oidentifierbart</c:v>
                </c:pt>
                <c:pt idx="6">
                  <c:v>Stor plastpåse</c:v>
                </c:pt>
                <c:pt idx="7">
                  <c:v>Hård plastförpackning för livsmedel</c:v>
                </c:pt>
                <c:pt idx="8">
                  <c:v>Cellofan från cigarettpaket</c:v>
                </c:pt>
                <c:pt idx="9">
                  <c:v>Frigolit/cellplast</c:v>
                </c:pt>
                <c:pt idx="10">
                  <c:v>Dryckesflaska</c:v>
                </c:pt>
                <c:pt idx="11">
                  <c:v>Lösa korkar och lock</c:v>
                </c:pt>
                <c:pt idx="12">
                  <c:v>Engångsmugg</c:v>
                </c:pt>
                <c:pt idx="13">
                  <c:v>Sugrör och omslag till sugrör</c:v>
                </c:pt>
                <c:pt idx="14">
                  <c:v>Snusdosa</c:v>
                </c:pt>
                <c:pt idx="15">
                  <c:v>Våtservetter</c:v>
                </c:pt>
                <c:pt idx="16">
                  <c:v>Gummi</c:v>
                </c:pt>
                <c:pt idx="17">
                  <c:v>Bomullspinnar (Tops) – plast</c:v>
                </c:pt>
                <c:pt idx="18">
                  <c:v>Ballonger</c:v>
                </c:pt>
                <c:pt idx="19">
                  <c:v>Dryckesbehållare </c:v>
                </c:pt>
                <c:pt idx="20">
                  <c:v>Övriga sanitetsföremål</c:v>
                </c:pt>
                <c:pt idx="21">
                  <c:v>Påsförslutare</c:v>
                </c:pt>
                <c:pt idx="22">
                  <c:v>Engångsbestick</c:v>
                </c:pt>
                <c:pt idx="23">
                  <c:v>Fiskelinor</c:v>
                </c:pt>
                <c:pt idx="24">
                  <c:v>Fiskenät</c:v>
                </c:pt>
              </c:strCache>
            </c:strRef>
          </c:cat>
          <c:val>
            <c:numRef>
              <c:f>'Brett format'!$G$171:$G$195</c:f>
              <c:numCache>
                <c:formatCode>General</c:formatCode>
                <c:ptCount val="25"/>
                <c:pt idx="0">
                  <c:v>8445</c:v>
                </c:pt>
                <c:pt idx="1">
                  <c:v>6074</c:v>
                </c:pt>
                <c:pt idx="2">
                  <c:v>4488</c:v>
                </c:pt>
                <c:pt idx="3">
                  <c:v>1719</c:v>
                </c:pt>
                <c:pt idx="4">
                  <c:v>1683</c:v>
                </c:pt>
                <c:pt idx="5">
                  <c:v>1557</c:v>
                </c:pt>
                <c:pt idx="6">
                  <c:v>1287</c:v>
                </c:pt>
                <c:pt idx="7">
                  <c:v>1021</c:v>
                </c:pt>
                <c:pt idx="8">
                  <c:v>908</c:v>
                </c:pt>
                <c:pt idx="9">
                  <c:v>841</c:v>
                </c:pt>
                <c:pt idx="10">
                  <c:v>806</c:v>
                </c:pt>
                <c:pt idx="11">
                  <c:v>799</c:v>
                </c:pt>
                <c:pt idx="12">
                  <c:v>649</c:v>
                </c:pt>
                <c:pt idx="13">
                  <c:v>478</c:v>
                </c:pt>
                <c:pt idx="14">
                  <c:v>371</c:v>
                </c:pt>
                <c:pt idx="15">
                  <c:v>319</c:v>
                </c:pt>
                <c:pt idx="16">
                  <c:v>307</c:v>
                </c:pt>
                <c:pt idx="17">
                  <c:v>294</c:v>
                </c:pt>
                <c:pt idx="18">
                  <c:v>286</c:v>
                </c:pt>
                <c:pt idx="19">
                  <c:v>267</c:v>
                </c:pt>
                <c:pt idx="20">
                  <c:v>217</c:v>
                </c:pt>
                <c:pt idx="21">
                  <c:v>155</c:v>
                </c:pt>
                <c:pt idx="22">
                  <c:v>92</c:v>
                </c:pt>
                <c:pt idx="23">
                  <c:v>82</c:v>
                </c:pt>
                <c:pt idx="2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8-FB44-BCD4-FBE13D382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76979376"/>
        <c:axId val="1176979792"/>
      </c:barChart>
      <c:catAx>
        <c:axId val="117697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76979792"/>
        <c:crosses val="autoZero"/>
        <c:auto val="1"/>
        <c:lblAlgn val="ctr"/>
        <c:lblOffset val="100"/>
        <c:noMultiLvlLbl val="0"/>
      </c:catAx>
      <c:valAx>
        <c:axId val="1176979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/>
                  <a:t>Antal objekt</a:t>
                </a:r>
              </a:p>
            </c:rich>
          </c:tx>
          <c:layout>
            <c:manualLayout>
              <c:xMode val="edge"/>
              <c:yMode val="edge"/>
              <c:x val="0.53699898869426366"/>
              <c:y val="0.961077343243265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7697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tx1"/>
                </a:solidFill>
                <a:latin typeface="Chalkduster" panose="03050602040202020205" pitchFamily="66" charset="77"/>
              </a:rPr>
              <a:t>Medelvikt</a:t>
            </a: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halkduster" panose="03050602040202020205" pitchFamily="66" charset="77"/>
              </a:rPr>
              <a:t>plastfynd</a:t>
            </a: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</a:rPr>
              <a:t> för </a:t>
            </a:r>
            <a:r>
              <a:rPr lang="en-US" dirty="0" err="1">
                <a:solidFill>
                  <a:schemeClr val="tx1"/>
                </a:solidFill>
                <a:latin typeface="Chalkduster" panose="03050602040202020205" pitchFamily="66" charset="77"/>
              </a:rPr>
              <a:t>miljötyp</a:t>
            </a:r>
            <a:endParaRPr lang="en-US" dirty="0">
              <a:solidFill>
                <a:schemeClr val="tx1"/>
              </a:solidFill>
              <a:latin typeface="Chalkduster" panose="03050602040202020205" pitchFamily="66" charset="77"/>
            </a:endParaRPr>
          </a:p>
        </c:rich>
      </c:tx>
      <c:layout>
        <c:manualLayout>
          <c:xMode val="edge"/>
          <c:yMode val="edge"/>
          <c:x val="0.17766131699780827"/>
          <c:y val="4.04072156469465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Blad1!$I$171</c:f>
              <c:strCache>
                <c:ptCount val="1"/>
                <c:pt idx="0">
                  <c:v>Medelvikt för miljötyp [g]</c:v>
                </c:pt>
              </c:strCache>
            </c:strRef>
          </c:tx>
          <c:spPr>
            <a:solidFill>
              <a:srgbClr val="FF6F1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Blad1!$H$172:$H$175</c:f>
              <c:strCache>
                <c:ptCount val="4"/>
                <c:pt idx="0">
                  <c:v>Badplats/strand</c:v>
                </c:pt>
                <c:pt idx="1">
                  <c:v>Naturområde</c:v>
                </c:pt>
                <c:pt idx="2">
                  <c:v>Parkområde</c:v>
                </c:pt>
                <c:pt idx="3">
                  <c:v>Vattendrag</c:v>
                </c:pt>
              </c:strCache>
            </c:strRef>
          </c:cat>
          <c:val>
            <c:numRef>
              <c:f>Blad1!$I$172:$I$175</c:f>
              <c:numCache>
                <c:formatCode>0</c:formatCode>
                <c:ptCount val="4"/>
                <c:pt idx="0">
                  <c:v>2703.962962962963</c:v>
                </c:pt>
                <c:pt idx="1">
                  <c:v>1160.3333333333333</c:v>
                </c:pt>
                <c:pt idx="2">
                  <c:v>803.15853658536582</c:v>
                </c:pt>
                <c:pt idx="3">
                  <c:v>446.92307692307691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0E-8946-AC4E-F3705E85D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3526015"/>
        <c:axId val="1333527679"/>
      </c:barChart>
      <c:catAx>
        <c:axId val="1333526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33527679"/>
        <c:crosses val="autoZero"/>
        <c:auto val="1"/>
        <c:lblAlgn val="ctr"/>
        <c:lblOffset val="100"/>
        <c:noMultiLvlLbl val="0"/>
      </c:catAx>
      <c:valAx>
        <c:axId val="1333527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33526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sv-S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latin typeface="Chalkduster" panose="03050602040202020205" pitchFamily="66" charset="77"/>
              </a:rPr>
              <a:t>Medelantal</a:t>
            </a:r>
            <a:r>
              <a:rPr lang="en-US" dirty="0">
                <a:latin typeface="Chalkduster" panose="03050602040202020205" pitchFamily="66" charset="77"/>
              </a:rPr>
              <a:t> </a:t>
            </a:r>
            <a:r>
              <a:rPr lang="en-US" dirty="0" err="1">
                <a:latin typeface="Chalkduster" panose="03050602040202020205" pitchFamily="66" charset="77"/>
              </a:rPr>
              <a:t>plastfynd</a:t>
            </a:r>
            <a:r>
              <a:rPr lang="en-US" dirty="0">
                <a:latin typeface="Chalkduster" panose="03050602040202020205" pitchFamily="66" charset="77"/>
              </a:rPr>
              <a:t> för </a:t>
            </a:r>
            <a:r>
              <a:rPr lang="en-US" dirty="0" err="1">
                <a:latin typeface="Chalkduster" panose="03050602040202020205" pitchFamily="66" charset="77"/>
              </a:rPr>
              <a:t>miljötyp</a:t>
            </a:r>
            <a:endParaRPr lang="en-US" dirty="0">
              <a:latin typeface="Chalkduster" panose="03050602040202020205" pitchFamily="66" charset="77"/>
            </a:endParaRPr>
          </a:p>
        </c:rich>
      </c:tx>
      <c:layout>
        <c:manualLayout>
          <c:xMode val="edge"/>
          <c:yMode val="edge"/>
          <c:x val="0.14256988062088455"/>
          <c:y val="5.1491322495829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8.7948894670689282E-2"/>
          <c:y val="0.24180548037957619"/>
          <c:w val="0.89076280559675547"/>
          <c:h val="0.60843349476741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Blad1!$J$171</c:f>
              <c:strCache>
                <c:ptCount val="1"/>
                <c:pt idx="0">
                  <c:v>Medelantal plastfynd för miljötyp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Blad1!$H$172:$H$175</c:f>
              <c:strCache>
                <c:ptCount val="4"/>
                <c:pt idx="0">
                  <c:v>Badplats/strand</c:v>
                </c:pt>
                <c:pt idx="1">
                  <c:v>Naturområde</c:v>
                </c:pt>
                <c:pt idx="2">
                  <c:v>Parkområde</c:v>
                </c:pt>
                <c:pt idx="3">
                  <c:v>Vattendrag</c:v>
                </c:pt>
              </c:strCache>
            </c:strRef>
          </c:cat>
          <c:val>
            <c:numRef>
              <c:f>Blad1!$J$172:$J$175</c:f>
              <c:numCache>
                <c:formatCode>0</c:formatCode>
                <c:ptCount val="4"/>
                <c:pt idx="0">
                  <c:v>259.11111111111109</c:v>
                </c:pt>
                <c:pt idx="1">
                  <c:v>201.8</c:v>
                </c:pt>
                <c:pt idx="2">
                  <c:v>189.13414634146341</c:v>
                </c:pt>
                <c:pt idx="3">
                  <c:v>120.92307692307692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28-F749-8AAF-0B3BC073E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7164383"/>
        <c:axId val="1197149407"/>
      </c:barChart>
      <c:catAx>
        <c:axId val="1197164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97149407"/>
        <c:crosses val="autoZero"/>
        <c:auto val="1"/>
        <c:lblAlgn val="ctr"/>
        <c:lblOffset val="100"/>
        <c:noMultiLvlLbl val="0"/>
      </c:catAx>
      <c:valAx>
        <c:axId val="1197149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97164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Sammanställning!$A$12:$A$15</c:f>
              <c:strCache>
                <c:ptCount val="4"/>
                <c:pt idx="0">
                  <c:v>Badplats/strand</c:v>
                </c:pt>
                <c:pt idx="1">
                  <c:v>Naturområde</c:v>
                </c:pt>
                <c:pt idx="2">
                  <c:v>Parkområde</c:v>
                </c:pt>
                <c:pt idx="3">
                  <c:v>Vattendrag</c:v>
                </c:pt>
              </c:strCache>
            </c:strRef>
          </c:cat>
          <c:val>
            <c:numRef>
              <c:f>Sammanställning!$B$12:$B$15</c:f>
              <c:numCache>
                <c:formatCode>0.0</c:formatCode>
                <c:ptCount val="4"/>
                <c:pt idx="0">
                  <c:v>9.5704514363885096</c:v>
                </c:pt>
                <c:pt idx="1">
                  <c:v>8.144394618834081</c:v>
                </c:pt>
                <c:pt idx="2">
                  <c:v>7.1502996772706311</c:v>
                </c:pt>
                <c:pt idx="3">
                  <c:v>6.9251101321585908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CF-1548-AE62-77D1FC80C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8754576"/>
        <c:axId val="1437646016"/>
      </c:barChart>
      <c:catAx>
        <c:axId val="139875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37646016"/>
        <c:crossesAt val="0"/>
        <c:auto val="1"/>
        <c:lblAlgn val="ctr"/>
        <c:lblOffset val="100"/>
        <c:noMultiLvlLbl val="0"/>
      </c:catAx>
      <c:valAx>
        <c:axId val="1437646016"/>
        <c:scaling>
          <c:orientation val="minMax"/>
          <c:max val="1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/>
                  <a:t>Antal objekt per 100 kvm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9875457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Sammanställning!$A$25</c:f>
              <c:strCache>
                <c:ptCount val="1"/>
                <c:pt idx="0">
                  <c:v>Vattendrag</c:v>
                </c:pt>
              </c:strCache>
            </c:strRef>
          </c:tx>
          <c:spPr>
            <a:solidFill>
              <a:srgbClr val="03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Sammanställning!$B$24</c:f>
              <c:strCache>
                <c:ptCount val="1"/>
                <c:pt idx="0">
                  <c:v>Cigarettfimpar</c:v>
                </c:pt>
              </c:strCache>
            </c:strRef>
          </c:cat>
          <c:val>
            <c:numRef>
              <c:f>Sammanställning!$B$25</c:f>
              <c:numCache>
                <c:formatCode>0.0</c:formatCode>
                <c:ptCount val="1"/>
                <c:pt idx="0">
                  <c:v>3.6299559471365637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8-A14B-BBA3-E821DBD6604B}"/>
            </c:ext>
          </c:extLst>
        </c:ser>
        <c:ser>
          <c:idx val="1"/>
          <c:order val="1"/>
          <c:tx>
            <c:strRef>
              <c:f>Sammanställning!$A$26</c:f>
              <c:strCache>
                <c:ptCount val="1"/>
                <c:pt idx="0">
                  <c:v>Parkområde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Sammanställning!$B$24</c:f>
              <c:strCache>
                <c:ptCount val="1"/>
                <c:pt idx="0">
                  <c:v>Cigarettfimpar</c:v>
                </c:pt>
              </c:strCache>
            </c:strRef>
          </c:cat>
          <c:val>
            <c:numRef>
              <c:f>Sammanställning!$B$26</c:f>
              <c:numCache>
                <c:formatCode>0.0</c:formatCode>
                <c:ptCount val="1"/>
                <c:pt idx="0">
                  <c:v>2.3075149838635318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A8-A14B-BBA3-E821DBD6604B}"/>
            </c:ext>
          </c:extLst>
        </c:ser>
        <c:ser>
          <c:idx val="2"/>
          <c:order val="2"/>
          <c:tx>
            <c:strRef>
              <c:f>Sammanställning!$A$27</c:f>
              <c:strCache>
                <c:ptCount val="1"/>
                <c:pt idx="0">
                  <c:v>Naturområde</c:v>
                </c:pt>
              </c:strCache>
            </c:strRef>
          </c:tx>
          <c:spPr>
            <a:solidFill>
              <a:srgbClr val="009C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Sammanställning!$B$24</c:f>
              <c:strCache>
                <c:ptCount val="1"/>
                <c:pt idx="0">
                  <c:v>Cigarettfimpar</c:v>
                </c:pt>
              </c:strCache>
            </c:strRef>
          </c:cat>
          <c:val>
            <c:numRef>
              <c:f>Sammanställning!$B$27</c:f>
              <c:numCache>
                <c:formatCode>0.0</c:formatCode>
                <c:ptCount val="1"/>
                <c:pt idx="0">
                  <c:v>1.7049327354260089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A8-A14B-BBA3-E821DBD6604B}"/>
            </c:ext>
          </c:extLst>
        </c:ser>
        <c:ser>
          <c:idx val="3"/>
          <c:order val="3"/>
          <c:tx>
            <c:strRef>
              <c:f>Sammanställning!$A$28</c:f>
              <c:strCache>
                <c:ptCount val="1"/>
                <c:pt idx="0">
                  <c:v>Badplats/strand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Sammanställning!$B$24</c:f>
              <c:strCache>
                <c:ptCount val="1"/>
                <c:pt idx="0">
                  <c:v>Cigarettfimpar</c:v>
                </c:pt>
              </c:strCache>
            </c:strRef>
          </c:cat>
          <c:val>
            <c:numRef>
              <c:f>Sammanställning!$B$28</c:f>
              <c:numCache>
                <c:formatCode>0.0</c:formatCode>
                <c:ptCount val="1"/>
                <c:pt idx="0">
                  <c:v>0.97811217510259918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A8-A14B-BBA3-E821DBD66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3980256"/>
        <c:axId val="1393730576"/>
      </c:barChart>
      <c:catAx>
        <c:axId val="1393980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93730576"/>
        <c:crossesAt val="0"/>
        <c:auto val="1"/>
        <c:lblAlgn val="ctr"/>
        <c:lblOffset val="100"/>
        <c:noMultiLvlLbl val="0"/>
      </c:catAx>
      <c:valAx>
        <c:axId val="1393730576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Antal cigarettfimpar per 100 kvm</a:t>
                </a:r>
              </a:p>
            </c:rich>
          </c:tx>
          <c:layout>
            <c:manualLayout>
              <c:xMode val="edge"/>
              <c:yMode val="edge"/>
              <c:x val="0"/>
              <c:y val="9.523202508430764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939802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Sammanställning!$A$25</c:f>
              <c:strCache>
                <c:ptCount val="1"/>
                <c:pt idx="0">
                  <c:v>Vattendrag</c:v>
                </c:pt>
              </c:strCache>
            </c:strRef>
          </c:tx>
          <c:spPr>
            <a:solidFill>
              <a:srgbClr val="03B0F0"/>
            </a:solidFill>
            <a:ln>
              <a:noFill/>
            </a:ln>
            <a:effectLst/>
          </c:spPr>
          <c:invertIfNegative val="0"/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Sammanställning!$E$24</c:f>
              <c:strCache>
                <c:ptCount val="1"/>
                <c:pt idx="0">
                  <c:v>Cellofan från cigarettpaket</c:v>
                </c:pt>
              </c:strCache>
            </c:strRef>
          </c:cat>
          <c:val>
            <c:numRef>
              <c:f>Sammanställning!$E$25</c:f>
              <c:numCache>
                <c:formatCode>0.00</c:formatCode>
                <c:ptCount val="1"/>
                <c:pt idx="0">
                  <c:v>0.22026431718061676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E-A741-B71E-B3FD5594C918}"/>
            </c:ext>
          </c:extLst>
        </c:ser>
        <c:ser>
          <c:idx val="1"/>
          <c:order val="1"/>
          <c:tx>
            <c:strRef>
              <c:f>Sammanställning!$A$26</c:f>
              <c:strCache>
                <c:ptCount val="1"/>
                <c:pt idx="0">
                  <c:v>Parkområde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Sammanställning!$E$24</c:f>
              <c:strCache>
                <c:ptCount val="1"/>
                <c:pt idx="0">
                  <c:v>Cellofan från cigarettpaket</c:v>
                </c:pt>
              </c:strCache>
            </c:strRef>
          </c:cat>
          <c:val>
            <c:numRef>
              <c:f>Sammanställning!$E$26</c:f>
              <c:numCache>
                <c:formatCode>0.00</c:formatCode>
                <c:ptCount val="1"/>
                <c:pt idx="0">
                  <c:v>0.10603964960811434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E-A741-B71E-B3FD5594C918}"/>
            </c:ext>
          </c:extLst>
        </c:ser>
        <c:ser>
          <c:idx val="2"/>
          <c:order val="2"/>
          <c:tx>
            <c:strRef>
              <c:f>Sammanställning!$A$27</c:f>
              <c:strCache>
                <c:ptCount val="1"/>
                <c:pt idx="0">
                  <c:v>Naturområde</c:v>
                </c:pt>
              </c:strCache>
            </c:strRef>
          </c:tx>
          <c:spPr>
            <a:solidFill>
              <a:srgbClr val="009C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Sammanställning!$E$24</c:f>
              <c:strCache>
                <c:ptCount val="1"/>
                <c:pt idx="0">
                  <c:v>Cellofan från cigarettpaket</c:v>
                </c:pt>
              </c:strCache>
            </c:strRef>
          </c:cat>
          <c:val>
            <c:numRef>
              <c:f>Sammanställning!$E$27</c:f>
              <c:numCache>
                <c:formatCode>0.00</c:formatCode>
                <c:ptCount val="1"/>
                <c:pt idx="0">
                  <c:v>0.47713004484304933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E-A741-B71E-B3FD5594C918}"/>
            </c:ext>
          </c:extLst>
        </c:ser>
        <c:ser>
          <c:idx val="3"/>
          <c:order val="3"/>
          <c:tx>
            <c:strRef>
              <c:f>Sammanställning!$A$28</c:f>
              <c:strCache>
                <c:ptCount val="1"/>
                <c:pt idx="0">
                  <c:v>Badplats/strand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Sammanställning!$E$24</c:f>
              <c:strCache>
                <c:ptCount val="1"/>
                <c:pt idx="0">
                  <c:v>Cellofan från cigarettpaket</c:v>
                </c:pt>
              </c:strCache>
            </c:strRef>
          </c:cat>
          <c:val>
            <c:numRef>
              <c:f>Sammanställning!$E$28</c:f>
              <c:numCache>
                <c:formatCode>0.00</c:formatCode>
                <c:ptCount val="1"/>
                <c:pt idx="0">
                  <c:v>0.13132694938440492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6E-A741-B71E-B3FD5594C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3980256"/>
        <c:axId val="1393730576"/>
      </c:barChart>
      <c:catAx>
        <c:axId val="1393980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93730576"/>
        <c:crosses val="autoZero"/>
        <c:auto val="1"/>
        <c:lblAlgn val="ctr"/>
        <c:lblOffset val="100"/>
        <c:noMultiLvlLbl val="0"/>
      </c:catAx>
      <c:valAx>
        <c:axId val="139373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Antal cellofan per 100 kvm</a:t>
                </a:r>
              </a:p>
            </c:rich>
          </c:tx>
          <c:layout>
            <c:manualLayout>
              <c:xMode val="edge"/>
              <c:yMode val="edge"/>
              <c:x val="7.5096749892491904E-3"/>
              <c:y val="0.19213521889599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9398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Sammanställning!$A$25</c:f>
              <c:strCache>
                <c:ptCount val="1"/>
                <c:pt idx="0">
                  <c:v>Vattendrag</c:v>
                </c:pt>
              </c:strCache>
            </c:strRef>
          </c:tx>
          <c:spPr>
            <a:solidFill>
              <a:srgbClr val="03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Sammanställning!$D$24</c:f>
              <c:strCache>
                <c:ptCount val="1"/>
                <c:pt idx="0">
                  <c:v>Mjuk plastförpackning för livsmedel</c:v>
                </c:pt>
              </c:strCache>
            </c:strRef>
          </c:cat>
          <c:val>
            <c:numRef>
              <c:f>Sammanställning!$D$25</c:f>
              <c:numCache>
                <c:formatCode>0.00</c:formatCode>
                <c:ptCount val="1"/>
                <c:pt idx="0">
                  <c:v>0.92070484581497791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D-5C4C-9F1D-06EFF511DFB3}"/>
            </c:ext>
          </c:extLst>
        </c:ser>
        <c:ser>
          <c:idx val="1"/>
          <c:order val="1"/>
          <c:tx>
            <c:strRef>
              <c:f>Sammanställning!$A$26</c:f>
              <c:strCache>
                <c:ptCount val="1"/>
                <c:pt idx="0">
                  <c:v>Parkområde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Sammanställning!$D$24</c:f>
              <c:strCache>
                <c:ptCount val="1"/>
                <c:pt idx="0">
                  <c:v>Mjuk plastförpackning för livsmedel</c:v>
                </c:pt>
              </c:strCache>
            </c:strRef>
          </c:cat>
          <c:val>
            <c:numRef>
              <c:f>Sammanställning!$D$26</c:f>
              <c:numCache>
                <c:formatCode>0.00</c:formatCode>
                <c:ptCount val="1"/>
                <c:pt idx="0">
                  <c:v>1.2867680958967267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0D-5C4C-9F1D-06EFF511DFB3}"/>
            </c:ext>
          </c:extLst>
        </c:ser>
        <c:ser>
          <c:idx val="2"/>
          <c:order val="2"/>
          <c:tx>
            <c:strRef>
              <c:f>Sammanställning!$A$27</c:f>
              <c:strCache>
                <c:ptCount val="1"/>
                <c:pt idx="0">
                  <c:v>Naturområde</c:v>
                </c:pt>
              </c:strCache>
            </c:strRef>
          </c:tx>
          <c:spPr>
            <a:solidFill>
              <a:srgbClr val="009C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Sammanställning!$D$24</c:f>
              <c:strCache>
                <c:ptCount val="1"/>
                <c:pt idx="0">
                  <c:v>Mjuk plastförpackning för livsmedel</c:v>
                </c:pt>
              </c:strCache>
            </c:strRef>
          </c:cat>
          <c:val>
            <c:numRef>
              <c:f>Sammanställning!$D$27</c:f>
              <c:numCache>
                <c:formatCode>0.00</c:formatCode>
                <c:ptCount val="1"/>
                <c:pt idx="0">
                  <c:v>0.96412556053811671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0D-5C4C-9F1D-06EFF511DFB3}"/>
            </c:ext>
          </c:extLst>
        </c:ser>
        <c:ser>
          <c:idx val="3"/>
          <c:order val="3"/>
          <c:tx>
            <c:strRef>
              <c:f>Sammanställning!$A$28</c:f>
              <c:strCache>
                <c:ptCount val="1"/>
                <c:pt idx="0">
                  <c:v>Badplats/strand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Sammanställning!$D$24</c:f>
              <c:strCache>
                <c:ptCount val="1"/>
                <c:pt idx="0">
                  <c:v>Mjuk plastförpackning för livsmedel</c:v>
                </c:pt>
              </c:strCache>
            </c:strRef>
          </c:cat>
          <c:val>
            <c:numRef>
              <c:f>Sammanställning!$D$28</c:f>
              <c:numCache>
                <c:formatCode>0.00</c:formatCode>
                <c:ptCount val="1"/>
                <c:pt idx="0">
                  <c:v>0.56497948016415867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0D-5C4C-9F1D-06EFF511D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3980256"/>
        <c:axId val="1393730576"/>
      </c:barChart>
      <c:catAx>
        <c:axId val="1393980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93730576"/>
        <c:crossesAt val="0"/>
        <c:auto val="1"/>
        <c:lblAlgn val="ctr"/>
        <c:lblOffset val="100"/>
        <c:noMultiLvlLbl val="0"/>
      </c:catAx>
      <c:valAx>
        <c:axId val="139373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Antal objekt per 100 kvm</a:t>
                </a:r>
              </a:p>
            </c:rich>
          </c:tx>
          <c:layout>
            <c:manualLayout>
              <c:xMode val="edge"/>
              <c:yMode val="edge"/>
              <c:x val="1.8234283842041136E-3"/>
              <c:y val="0.165032253946156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9398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A6E99-CBF8-4C39-8314-78EE3A3F55FE}" type="doc">
      <dgm:prSet loTypeId="urn:microsoft.com/office/officeart/2008/layout/LinedLis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28ABF56-E4BD-49F3-A900-FF6642166D56}">
      <dgm:prSet custT="1"/>
      <dgm:spPr/>
      <dgm:t>
        <a:bodyPr/>
        <a:lstStyle/>
        <a:p>
          <a:r>
            <a:rPr lang="en-US" sz="4400" dirty="0"/>
            <a:t>133 </a:t>
          </a:r>
          <a:r>
            <a:rPr lang="en-US" sz="4400" dirty="0" err="1"/>
            <a:t>skolklasser</a:t>
          </a:r>
          <a:r>
            <a:rPr lang="en-US" sz="4400" dirty="0"/>
            <a:t> </a:t>
          </a:r>
          <a:br>
            <a:rPr lang="en-US" sz="4400" dirty="0"/>
          </a:br>
          <a:r>
            <a:rPr lang="en-US" sz="4400" dirty="0"/>
            <a:t>+ 35 </a:t>
          </a:r>
          <a:r>
            <a:rPr lang="en-US" sz="4400" dirty="0" err="1"/>
            <a:t>andra</a:t>
          </a:r>
          <a:r>
            <a:rPr lang="en-US" sz="4400" dirty="0"/>
            <a:t> </a:t>
          </a:r>
          <a:r>
            <a:rPr lang="en-US" sz="4400" dirty="0" err="1"/>
            <a:t>deltagare</a:t>
          </a:r>
          <a:endParaRPr lang="en-US" sz="4400" dirty="0"/>
        </a:p>
      </dgm:t>
    </dgm:pt>
    <dgm:pt modelId="{D360B573-B2FC-4AE7-AC3D-3275381FA3D8}" type="parTrans" cxnId="{94FAADCF-DCC9-4464-AD6F-C7ABA4BD43F4}">
      <dgm:prSet/>
      <dgm:spPr/>
      <dgm:t>
        <a:bodyPr/>
        <a:lstStyle/>
        <a:p>
          <a:endParaRPr lang="en-US"/>
        </a:p>
      </dgm:t>
    </dgm:pt>
    <dgm:pt modelId="{E20879F6-C5E7-47FF-B100-C5A92045D385}" type="sibTrans" cxnId="{94FAADCF-DCC9-4464-AD6F-C7ABA4BD43F4}">
      <dgm:prSet/>
      <dgm:spPr/>
      <dgm:t>
        <a:bodyPr/>
        <a:lstStyle/>
        <a:p>
          <a:endParaRPr lang="en-US"/>
        </a:p>
      </dgm:t>
    </dgm:pt>
    <dgm:pt modelId="{9D1EFA38-5993-4DEA-9006-10EEC11D398F}">
      <dgm:prSet custT="1"/>
      <dgm:spPr/>
      <dgm:t>
        <a:bodyPr/>
        <a:lstStyle/>
        <a:p>
          <a:r>
            <a:rPr lang="en-US" sz="4400" dirty="0"/>
            <a:t>168 </a:t>
          </a:r>
          <a:r>
            <a:rPr lang="en-US" sz="4400" dirty="0" err="1"/>
            <a:t>platser</a:t>
          </a:r>
          <a:r>
            <a:rPr lang="en-US" sz="4400" dirty="0"/>
            <a:t> </a:t>
          </a:r>
          <a:r>
            <a:rPr lang="en-US" sz="4400" dirty="0" err="1"/>
            <a:t>över</a:t>
          </a:r>
          <a:r>
            <a:rPr lang="en-US" sz="4400" dirty="0"/>
            <a:t> </a:t>
          </a:r>
          <a:br>
            <a:rPr lang="en-US" sz="4400" dirty="0"/>
          </a:br>
          <a:r>
            <a:rPr lang="en-US" sz="4400" dirty="0" err="1"/>
            <a:t>hela</a:t>
          </a:r>
          <a:r>
            <a:rPr lang="en-US" sz="4400" dirty="0"/>
            <a:t> Sverige</a:t>
          </a:r>
        </a:p>
      </dgm:t>
    </dgm:pt>
    <dgm:pt modelId="{DC86E774-C92A-4967-8260-E741F11BDF09}" type="parTrans" cxnId="{9E876707-6B2A-44E1-9BFD-F696B070BC18}">
      <dgm:prSet/>
      <dgm:spPr/>
      <dgm:t>
        <a:bodyPr/>
        <a:lstStyle/>
        <a:p>
          <a:endParaRPr lang="en-US"/>
        </a:p>
      </dgm:t>
    </dgm:pt>
    <dgm:pt modelId="{9E831EC8-BA20-4CE9-827C-22D1B0D0E7BE}" type="sibTrans" cxnId="{9E876707-6B2A-44E1-9BFD-F696B070BC18}">
      <dgm:prSet/>
      <dgm:spPr/>
      <dgm:t>
        <a:bodyPr/>
        <a:lstStyle/>
        <a:p>
          <a:endParaRPr lang="en-US"/>
        </a:p>
      </dgm:t>
    </dgm:pt>
    <dgm:pt modelId="{88D52938-85BA-3E43-8332-82A7963D3846}" type="pres">
      <dgm:prSet presAssocID="{E72A6E99-CBF8-4C39-8314-78EE3A3F55FE}" presName="vert0" presStyleCnt="0">
        <dgm:presLayoutVars>
          <dgm:dir/>
          <dgm:animOne val="branch"/>
          <dgm:animLvl val="lvl"/>
        </dgm:presLayoutVars>
      </dgm:prSet>
      <dgm:spPr/>
    </dgm:pt>
    <dgm:pt modelId="{9B8B66CB-651C-2D41-9494-CAAAF23694B1}" type="pres">
      <dgm:prSet presAssocID="{428ABF56-E4BD-49F3-A900-FF6642166D56}" presName="thickLine" presStyleLbl="alignNode1" presStyleIdx="0" presStyleCnt="2"/>
      <dgm:spPr/>
    </dgm:pt>
    <dgm:pt modelId="{C59FDEDC-86C9-C046-829E-51DB95AD80A9}" type="pres">
      <dgm:prSet presAssocID="{428ABF56-E4BD-49F3-A900-FF6642166D56}" presName="horz1" presStyleCnt="0"/>
      <dgm:spPr/>
    </dgm:pt>
    <dgm:pt modelId="{FBBD1428-0B25-3D4F-AFF3-5C7AB804EAE8}" type="pres">
      <dgm:prSet presAssocID="{428ABF56-E4BD-49F3-A900-FF6642166D56}" presName="tx1" presStyleLbl="revTx" presStyleIdx="0" presStyleCnt="2" custLinFactNeighborX="12296" custLinFactNeighborY="-50227"/>
      <dgm:spPr/>
    </dgm:pt>
    <dgm:pt modelId="{CE9D7FEE-7D17-134B-A41C-02E2109BC29D}" type="pres">
      <dgm:prSet presAssocID="{428ABF56-E4BD-49F3-A900-FF6642166D56}" presName="vert1" presStyleCnt="0"/>
      <dgm:spPr/>
    </dgm:pt>
    <dgm:pt modelId="{B0B40920-76B0-B04C-9A37-85741876C135}" type="pres">
      <dgm:prSet presAssocID="{9D1EFA38-5993-4DEA-9006-10EEC11D398F}" presName="thickLine" presStyleLbl="alignNode1" presStyleIdx="1" presStyleCnt="2"/>
      <dgm:spPr/>
    </dgm:pt>
    <dgm:pt modelId="{8C670EB0-E0FD-5649-88BB-BD7E3A36EE22}" type="pres">
      <dgm:prSet presAssocID="{9D1EFA38-5993-4DEA-9006-10EEC11D398F}" presName="horz1" presStyleCnt="0"/>
      <dgm:spPr/>
    </dgm:pt>
    <dgm:pt modelId="{A136F435-3411-E448-A121-A16B51AF556F}" type="pres">
      <dgm:prSet presAssocID="{9D1EFA38-5993-4DEA-9006-10EEC11D398F}" presName="tx1" presStyleLbl="revTx" presStyleIdx="1" presStyleCnt="2"/>
      <dgm:spPr/>
    </dgm:pt>
    <dgm:pt modelId="{C3407737-2820-4244-BA6A-10A6591EF3F2}" type="pres">
      <dgm:prSet presAssocID="{9D1EFA38-5993-4DEA-9006-10EEC11D398F}" presName="vert1" presStyleCnt="0"/>
      <dgm:spPr/>
    </dgm:pt>
  </dgm:ptLst>
  <dgm:cxnLst>
    <dgm:cxn modelId="{9E876707-6B2A-44E1-9BFD-F696B070BC18}" srcId="{E72A6E99-CBF8-4C39-8314-78EE3A3F55FE}" destId="{9D1EFA38-5993-4DEA-9006-10EEC11D398F}" srcOrd="1" destOrd="0" parTransId="{DC86E774-C92A-4967-8260-E741F11BDF09}" sibTransId="{9E831EC8-BA20-4CE9-827C-22D1B0D0E7BE}"/>
    <dgm:cxn modelId="{BA784DA6-C80E-954E-A0C5-2C2440666580}" type="presOf" srcId="{428ABF56-E4BD-49F3-A900-FF6642166D56}" destId="{FBBD1428-0B25-3D4F-AFF3-5C7AB804EAE8}" srcOrd="0" destOrd="0" presId="urn:microsoft.com/office/officeart/2008/layout/LinedList"/>
    <dgm:cxn modelId="{029B9AC7-8F77-0849-8053-A959F24A36FB}" type="presOf" srcId="{9D1EFA38-5993-4DEA-9006-10EEC11D398F}" destId="{A136F435-3411-E448-A121-A16B51AF556F}" srcOrd="0" destOrd="0" presId="urn:microsoft.com/office/officeart/2008/layout/LinedList"/>
    <dgm:cxn modelId="{94FAADCF-DCC9-4464-AD6F-C7ABA4BD43F4}" srcId="{E72A6E99-CBF8-4C39-8314-78EE3A3F55FE}" destId="{428ABF56-E4BD-49F3-A900-FF6642166D56}" srcOrd="0" destOrd="0" parTransId="{D360B573-B2FC-4AE7-AC3D-3275381FA3D8}" sibTransId="{E20879F6-C5E7-47FF-B100-C5A92045D385}"/>
    <dgm:cxn modelId="{7A2D44F4-4D74-F544-8EA4-09F9D6464AB3}" type="presOf" srcId="{E72A6E99-CBF8-4C39-8314-78EE3A3F55FE}" destId="{88D52938-85BA-3E43-8332-82A7963D3846}" srcOrd="0" destOrd="0" presId="urn:microsoft.com/office/officeart/2008/layout/LinedList"/>
    <dgm:cxn modelId="{D632778B-CE10-F743-93F7-F3566DF7DE30}" type="presParOf" srcId="{88D52938-85BA-3E43-8332-82A7963D3846}" destId="{9B8B66CB-651C-2D41-9494-CAAAF23694B1}" srcOrd="0" destOrd="0" presId="urn:microsoft.com/office/officeart/2008/layout/LinedList"/>
    <dgm:cxn modelId="{ED90B794-BE95-5042-89D4-9B0ADB09421D}" type="presParOf" srcId="{88D52938-85BA-3E43-8332-82A7963D3846}" destId="{C59FDEDC-86C9-C046-829E-51DB95AD80A9}" srcOrd="1" destOrd="0" presId="urn:microsoft.com/office/officeart/2008/layout/LinedList"/>
    <dgm:cxn modelId="{AE1F672D-D828-8641-B3BB-8EBB19C4705D}" type="presParOf" srcId="{C59FDEDC-86C9-C046-829E-51DB95AD80A9}" destId="{FBBD1428-0B25-3D4F-AFF3-5C7AB804EAE8}" srcOrd="0" destOrd="0" presId="urn:microsoft.com/office/officeart/2008/layout/LinedList"/>
    <dgm:cxn modelId="{0BAFFA44-16E3-3A4D-AEF9-FD582C387540}" type="presParOf" srcId="{C59FDEDC-86C9-C046-829E-51DB95AD80A9}" destId="{CE9D7FEE-7D17-134B-A41C-02E2109BC29D}" srcOrd="1" destOrd="0" presId="urn:microsoft.com/office/officeart/2008/layout/LinedList"/>
    <dgm:cxn modelId="{64BA2C8D-7E7E-C64F-95DD-AF66C1F43AA1}" type="presParOf" srcId="{88D52938-85BA-3E43-8332-82A7963D3846}" destId="{B0B40920-76B0-B04C-9A37-85741876C135}" srcOrd="2" destOrd="0" presId="urn:microsoft.com/office/officeart/2008/layout/LinedList"/>
    <dgm:cxn modelId="{4E65C8FB-EE2A-964B-A50D-10448F38EEA0}" type="presParOf" srcId="{88D52938-85BA-3E43-8332-82A7963D3846}" destId="{8C670EB0-E0FD-5649-88BB-BD7E3A36EE22}" srcOrd="3" destOrd="0" presId="urn:microsoft.com/office/officeart/2008/layout/LinedList"/>
    <dgm:cxn modelId="{5C78E9AB-0CD4-474B-A75D-501D70F82125}" type="presParOf" srcId="{8C670EB0-E0FD-5649-88BB-BD7E3A36EE22}" destId="{A136F435-3411-E448-A121-A16B51AF556F}" srcOrd="0" destOrd="0" presId="urn:microsoft.com/office/officeart/2008/layout/LinedList"/>
    <dgm:cxn modelId="{C8BA3A8F-28F1-C141-8B35-6E769BA4B94B}" type="presParOf" srcId="{8C670EB0-E0FD-5649-88BB-BD7E3A36EE22}" destId="{C3407737-2820-4244-BA6A-10A6591EF3F2}" srcOrd="1" destOrd="0" presId="urn:microsoft.com/office/officeart/2008/layout/Lin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2A6E99-CBF8-4C39-8314-78EE3A3F55FE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28ABF56-E4BD-49F3-A900-FF6642166D56}">
      <dgm:prSet custT="1"/>
      <dgm:spPr/>
      <dgm:t>
        <a:bodyPr/>
        <a:lstStyle/>
        <a:p>
          <a:r>
            <a:rPr lang="en-US" sz="4400" dirty="0"/>
            <a:t>33 158 </a:t>
          </a:r>
          <a:r>
            <a:rPr lang="en-US" sz="4400" dirty="0" err="1"/>
            <a:t>plastbitar</a:t>
          </a:r>
          <a:endParaRPr lang="en-US" sz="4400" dirty="0"/>
        </a:p>
      </dgm:t>
    </dgm:pt>
    <dgm:pt modelId="{D360B573-B2FC-4AE7-AC3D-3275381FA3D8}" type="parTrans" cxnId="{94FAADCF-DCC9-4464-AD6F-C7ABA4BD43F4}">
      <dgm:prSet/>
      <dgm:spPr/>
      <dgm:t>
        <a:bodyPr/>
        <a:lstStyle/>
        <a:p>
          <a:endParaRPr lang="en-US" sz="4400"/>
        </a:p>
      </dgm:t>
    </dgm:pt>
    <dgm:pt modelId="{E20879F6-C5E7-47FF-B100-C5A92045D385}" type="sibTrans" cxnId="{94FAADCF-DCC9-4464-AD6F-C7ABA4BD43F4}">
      <dgm:prSet/>
      <dgm:spPr/>
      <dgm:t>
        <a:bodyPr/>
        <a:lstStyle/>
        <a:p>
          <a:endParaRPr lang="en-US" sz="4400"/>
        </a:p>
      </dgm:t>
    </dgm:pt>
    <dgm:pt modelId="{9D1EFA38-5993-4DEA-9006-10EEC11D398F}">
      <dgm:prSet custT="1"/>
      <dgm:spPr/>
      <dgm:t>
        <a:bodyPr/>
        <a:lstStyle/>
        <a:p>
          <a:r>
            <a:rPr lang="en-US" sz="4400" dirty="0"/>
            <a:t>&gt; 200 kg</a:t>
          </a:r>
        </a:p>
      </dgm:t>
    </dgm:pt>
    <dgm:pt modelId="{DC86E774-C92A-4967-8260-E741F11BDF09}" type="parTrans" cxnId="{9E876707-6B2A-44E1-9BFD-F696B070BC18}">
      <dgm:prSet/>
      <dgm:spPr/>
      <dgm:t>
        <a:bodyPr/>
        <a:lstStyle/>
        <a:p>
          <a:endParaRPr lang="en-US" sz="4400"/>
        </a:p>
      </dgm:t>
    </dgm:pt>
    <dgm:pt modelId="{9E831EC8-BA20-4CE9-827C-22D1B0D0E7BE}" type="sibTrans" cxnId="{9E876707-6B2A-44E1-9BFD-F696B070BC18}">
      <dgm:prSet/>
      <dgm:spPr/>
      <dgm:t>
        <a:bodyPr/>
        <a:lstStyle/>
        <a:p>
          <a:endParaRPr lang="en-US" sz="4400"/>
        </a:p>
      </dgm:t>
    </dgm:pt>
    <dgm:pt modelId="{3137359D-6821-8346-801B-09BA49E539B6}" type="pres">
      <dgm:prSet presAssocID="{E72A6E99-CBF8-4C39-8314-78EE3A3F55FE}" presName="vert0" presStyleCnt="0">
        <dgm:presLayoutVars>
          <dgm:dir/>
          <dgm:animOne val="branch"/>
          <dgm:animLvl val="lvl"/>
        </dgm:presLayoutVars>
      </dgm:prSet>
      <dgm:spPr/>
    </dgm:pt>
    <dgm:pt modelId="{CFFC41A5-BCB7-0E41-95CA-567E4D0DD70F}" type="pres">
      <dgm:prSet presAssocID="{428ABF56-E4BD-49F3-A900-FF6642166D56}" presName="thickLine" presStyleLbl="alignNode1" presStyleIdx="0" presStyleCnt="2"/>
      <dgm:spPr>
        <a:ln>
          <a:solidFill>
            <a:schemeClr val="bg1"/>
          </a:solidFill>
        </a:ln>
      </dgm:spPr>
    </dgm:pt>
    <dgm:pt modelId="{7A78FC9C-11A4-744A-B3C6-3130FED581C2}" type="pres">
      <dgm:prSet presAssocID="{428ABF56-E4BD-49F3-A900-FF6642166D56}" presName="horz1" presStyleCnt="0"/>
      <dgm:spPr/>
    </dgm:pt>
    <dgm:pt modelId="{50EA6642-DCD7-ED4B-8E0B-B7B742D181CE}" type="pres">
      <dgm:prSet presAssocID="{428ABF56-E4BD-49F3-A900-FF6642166D56}" presName="tx1" presStyleLbl="revTx" presStyleIdx="0" presStyleCnt="2" custLinFactNeighborX="-5401" custLinFactNeighborY="-1383"/>
      <dgm:spPr/>
    </dgm:pt>
    <dgm:pt modelId="{29F98169-B26C-564D-BE01-00944540A62D}" type="pres">
      <dgm:prSet presAssocID="{428ABF56-E4BD-49F3-A900-FF6642166D56}" presName="vert1" presStyleCnt="0"/>
      <dgm:spPr/>
    </dgm:pt>
    <dgm:pt modelId="{BED5852C-39A2-964E-BF48-C9B284F3C643}" type="pres">
      <dgm:prSet presAssocID="{9D1EFA38-5993-4DEA-9006-10EEC11D398F}" presName="thickLine" presStyleLbl="alignNode1" presStyleIdx="1" presStyleCnt="2"/>
      <dgm:spPr>
        <a:ln>
          <a:noFill/>
        </a:ln>
      </dgm:spPr>
    </dgm:pt>
    <dgm:pt modelId="{3100C0C6-152B-054B-9771-D12EC0C37991}" type="pres">
      <dgm:prSet presAssocID="{9D1EFA38-5993-4DEA-9006-10EEC11D398F}" presName="horz1" presStyleCnt="0"/>
      <dgm:spPr/>
    </dgm:pt>
    <dgm:pt modelId="{92D1AC63-8BFC-5345-819B-05FFB8168BCF}" type="pres">
      <dgm:prSet presAssocID="{9D1EFA38-5993-4DEA-9006-10EEC11D398F}" presName="tx1" presStyleLbl="revTx" presStyleIdx="1" presStyleCnt="2"/>
      <dgm:spPr/>
    </dgm:pt>
    <dgm:pt modelId="{83E98455-3DDE-BF47-8C1A-FACE6448CB67}" type="pres">
      <dgm:prSet presAssocID="{9D1EFA38-5993-4DEA-9006-10EEC11D398F}" presName="vert1" presStyleCnt="0"/>
      <dgm:spPr/>
    </dgm:pt>
  </dgm:ptLst>
  <dgm:cxnLst>
    <dgm:cxn modelId="{9E876707-6B2A-44E1-9BFD-F696B070BC18}" srcId="{E72A6E99-CBF8-4C39-8314-78EE3A3F55FE}" destId="{9D1EFA38-5993-4DEA-9006-10EEC11D398F}" srcOrd="1" destOrd="0" parTransId="{DC86E774-C92A-4967-8260-E741F11BDF09}" sibTransId="{9E831EC8-BA20-4CE9-827C-22D1B0D0E7BE}"/>
    <dgm:cxn modelId="{8097801F-70EB-C742-9706-FF4CB40E6232}" type="presOf" srcId="{9D1EFA38-5993-4DEA-9006-10EEC11D398F}" destId="{92D1AC63-8BFC-5345-819B-05FFB8168BCF}" srcOrd="0" destOrd="0" presId="urn:microsoft.com/office/officeart/2008/layout/LinedList"/>
    <dgm:cxn modelId="{603C4C60-47BA-9A4B-AB6E-BE5C0BEB215B}" type="presOf" srcId="{428ABF56-E4BD-49F3-A900-FF6642166D56}" destId="{50EA6642-DCD7-ED4B-8E0B-B7B742D181CE}" srcOrd="0" destOrd="0" presId="urn:microsoft.com/office/officeart/2008/layout/LinedList"/>
    <dgm:cxn modelId="{B52CA48A-E759-7E4C-BE95-D6307EDC1B34}" type="presOf" srcId="{E72A6E99-CBF8-4C39-8314-78EE3A3F55FE}" destId="{3137359D-6821-8346-801B-09BA49E539B6}" srcOrd="0" destOrd="0" presId="urn:microsoft.com/office/officeart/2008/layout/LinedList"/>
    <dgm:cxn modelId="{94FAADCF-DCC9-4464-AD6F-C7ABA4BD43F4}" srcId="{E72A6E99-CBF8-4C39-8314-78EE3A3F55FE}" destId="{428ABF56-E4BD-49F3-A900-FF6642166D56}" srcOrd="0" destOrd="0" parTransId="{D360B573-B2FC-4AE7-AC3D-3275381FA3D8}" sibTransId="{E20879F6-C5E7-47FF-B100-C5A92045D385}"/>
    <dgm:cxn modelId="{AAD3E762-44D1-9F4F-8F9D-066C4EE21F63}" type="presParOf" srcId="{3137359D-6821-8346-801B-09BA49E539B6}" destId="{CFFC41A5-BCB7-0E41-95CA-567E4D0DD70F}" srcOrd="0" destOrd="0" presId="urn:microsoft.com/office/officeart/2008/layout/LinedList"/>
    <dgm:cxn modelId="{62A1DDC4-03C1-694D-BD49-CD3EFF22EC8B}" type="presParOf" srcId="{3137359D-6821-8346-801B-09BA49E539B6}" destId="{7A78FC9C-11A4-744A-B3C6-3130FED581C2}" srcOrd="1" destOrd="0" presId="urn:microsoft.com/office/officeart/2008/layout/LinedList"/>
    <dgm:cxn modelId="{D4FA1DFA-6581-AC46-ADCD-5B8713A22AA6}" type="presParOf" srcId="{7A78FC9C-11A4-744A-B3C6-3130FED581C2}" destId="{50EA6642-DCD7-ED4B-8E0B-B7B742D181CE}" srcOrd="0" destOrd="0" presId="urn:microsoft.com/office/officeart/2008/layout/LinedList"/>
    <dgm:cxn modelId="{6FC5E343-0231-834F-ACA9-2757AF338468}" type="presParOf" srcId="{7A78FC9C-11A4-744A-B3C6-3130FED581C2}" destId="{29F98169-B26C-564D-BE01-00944540A62D}" srcOrd="1" destOrd="0" presId="urn:microsoft.com/office/officeart/2008/layout/LinedList"/>
    <dgm:cxn modelId="{49487986-4AE0-F54C-AECA-725245E0D64D}" type="presParOf" srcId="{3137359D-6821-8346-801B-09BA49E539B6}" destId="{BED5852C-39A2-964E-BF48-C9B284F3C643}" srcOrd="2" destOrd="0" presId="urn:microsoft.com/office/officeart/2008/layout/LinedList"/>
    <dgm:cxn modelId="{8C515857-3588-9A46-A5F2-23CC1E33D854}" type="presParOf" srcId="{3137359D-6821-8346-801B-09BA49E539B6}" destId="{3100C0C6-152B-054B-9771-D12EC0C37991}" srcOrd="3" destOrd="0" presId="urn:microsoft.com/office/officeart/2008/layout/LinedList"/>
    <dgm:cxn modelId="{8EA89742-3102-2949-983D-E11C5C1E81EA}" type="presParOf" srcId="{3100C0C6-152B-054B-9771-D12EC0C37991}" destId="{92D1AC63-8BFC-5345-819B-05FFB8168BCF}" srcOrd="0" destOrd="0" presId="urn:microsoft.com/office/officeart/2008/layout/LinedList"/>
    <dgm:cxn modelId="{D9D3EC02-60A9-5B4A-8013-F04FDBD58207}" type="presParOf" srcId="{3100C0C6-152B-054B-9771-D12EC0C37991}" destId="{83E98455-3DDE-BF47-8C1A-FACE6448CB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B66CB-651C-2D41-9494-CAAAF23694B1}">
      <dsp:nvSpPr>
        <dsp:cNvPr id="0" name=""/>
        <dsp:cNvSpPr/>
      </dsp:nvSpPr>
      <dsp:spPr>
        <a:xfrm>
          <a:off x="0" y="0"/>
          <a:ext cx="625111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BD1428-0B25-3D4F-AFF3-5C7AB804EAE8}">
      <dsp:nvSpPr>
        <dsp:cNvPr id="0" name=""/>
        <dsp:cNvSpPr/>
      </dsp:nvSpPr>
      <dsp:spPr>
        <a:xfrm>
          <a:off x="0" y="0"/>
          <a:ext cx="6251110" cy="174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133 </a:t>
          </a:r>
          <a:r>
            <a:rPr lang="en-US" sz="4400" kern="1200" dirty="0" err="1"/>
            <a:t>skolklasser</a:t>
          </a:r>
          <a:r>
            <a:rPr lang="en-US" sz="4400" kern="1200" dirty="0"/>
            <a:t> </a:t>
          </a:r>
          <a:br>
            <a:rPr lang="en-US" sz="4400" kern="1200" dirty="0"/>
          </a:br>
          <a:r>
            <a:rPr lang="en-US" sz="4400" kern="1200" dirty="0"/>
            <a:t>+ 35 </a:t>
          </a:r>
          <a:r>
            <a:rPr lang="en-US" sz="4400" kern="1200" dirty="0" err="1"/>
            <a:t>andra</a:t>
          </a:r>
          <a:r>
            <a:rPr lang="en-US" sz="4400" kern="1200" dirty="0"/>
            <a:t> </a:t>
          </a:r>
          <a:r>
            <a:rPr lang="en-US" sz="4400" kern="1200" dirty="0" err="1"/>
            <a:t>deltagare</a:t>
          </a:r>
          <a:endParaRPr lang="en-US" sz="4400" kern="1200" dirty="0"/>
        </a:p>
      </dsp:txBody>
      <dsp:txXfrm>
        <a:off x="0" y="0"/>
        <a:ext cx="6251110" cy="1741931"/>
      </dsp:txXfrm>
    </dsp:sp>
    <dsp:sp modelId="{B0B40920-76B0-B04C-9A37-85741876C135}">
      <dsp:nvSpPr>
        <dsp:cNvPr id="0" name=""/>
        <dsp:cNvSpPr/>
      </dsp:nvSpPr>
      <dsp:spPr>
        <a:xfrm>
          <a:off x="0" y="1741931"/>
          <a:ext cx="625111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36F435-3411-E448-A121-A16B51AF556F}">
      <dsp:nvSpPr>
        <dsp:cNvPr id="0" name=""/>
        <dsp:cNvSpPr/>
      </dsp:nvSpPr>
      <dsp:spPr>
        <a:xfrm>
          <a:off x="0" y="1741931"/>
          <a:ext cx="6251110" cy="174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168 </a:t>
          </a:r>
          <a:r>
            <a:rPr lang="en-US" sz="4400" kern="1200" dirty="0" err="1"/>
            <a:t>platser</a:t>
          </a:r>
          <a:r>
            <a:rPr lang="en-US" sz="4400" kern="1200" dirty="0"/>
            <a:t> </a:t>
          </a:r>
          <a:r>
            <a:rPr lang="en-US" sz="4400" kern="1200" dirty="0" err="1"/>
            <a:t>över</a:t>
          </a:r>
          <a:r>
            <a:rPr lang="en-US" sz="4400" kern="1200" dirty="0"/>
            <a:t> </a:t>
          </a:r>
          <a:br>
            <a:rPr lang="en-US" sz="4400" kern="1200" dirty="0"/>
          </a:br>
          <a:r>
            <a:rPr lang="en-US" sz="4400" kern="1200" dirty="0" err="1"/>
            <a:t>hela</a:t>
          </a:r>
          <a:r>
            <a:rPr lang="en-US" sz="4400" kern="1200" dirty="0"/>
            <a:t> Sverige</a:t>
          </a:r>
        </a:p>
      </dsp:txBody>
      <dsp:txXfrm>
        <a:off x="0" y="1741931"/>
        <a:ext cx="6251110" cy="1741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C41A5-BCB7-0E41-95CA-567E4D0DD70F}">
      <dsp:nvSpPr>
        <dsp:cNvPr id="0" name=""/>
        <dsp:cNvSpPr/>
      </dsp:nvSpPr>
      <dsp:spPr>
        <a:xfrm>
          <a:off x="0" y="0"/>
          <a:ext cx="584147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A6642-DCD7-ED4B-8E0B-B7B742D181CE}">
      <dsp:nvSpPr>
        <dsp:cNvPr id="0" name=""/>
        <dsp:cNvSpPr/>
      </dsp:nvSpPr>
      <dsp:spPr>
        <a:xfrm>
          <a:off x="0" y="0"/>
          <a:ext cx="5841479" cy="130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33 158 </a:t>
          </a:r>
          <a:r>
            <a:rPr lang="en-US" sz="4400" kern="1200" dirty="0" err="1"/>
            <a:t>plastbitar</a:t>
          </a:r>
          <a:endParaRPr lang="en-US" sz="4400" kern="1200" dirty="0"/>
        </a:p>
      </dsp:txBody>
      <dsp:txXfrm>
        <a:off x="0" y="0"/>
        <a:ext cx="5841479" cy="1309955"/>
      </dsp:txXfrm>
    </dsp:sp>
    <dsp:sp modelId="{BED5852C-39A2-964E-BF48-C9B284F3C643}">
      <dsp:nvSpPr>
        <dsp:cNvPr id="0" name=""/>
        <dsp:cNvSpPr/>
      </dsp:nvSpPr>
      <dsp:spPr>
        <a:xfrm>
          <a:off x="0" y="1309955"/>
          <a:ext cx="584147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1AC63-8BFC-5345-819B-05FFB8168BCF}">
      <dsp:nvSpPr>
        <dsp:cNvPr id="0" name=""/>
        <dsp:cNvSpPr/>
      </dsp:nvSpPr>
      <dsp:spPr>
        <a:xfrm>
          <a:off x="0" y="1309955"/>
          <a:ext cx="5841479" cy="130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&gt; 200 kg</a:t>
          </a:r>
        </a:p>
      </dsp:txBody>
      <dsp:txXfrm>
        <a:off x="0" y="1309955"/>
        <a:ext cx="5841479" cy="1309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0.0033</cdr:y>
    </cdr:from>
    <cdr:to>
      <cdr:x>0.11829</cdr:x>
      <cdr:y>0.14129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2361EB3B-EED8-0C05-94D8-C91066262F6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2225"/>
          <a:ext cx="887895" cy="511921"/>
        </a:xfrm>
        <a:prstGeom xmlns:a="http://schemas.openxmlformats.org/drawingml/2006/main" prst="rect">
          <a:avLst/>
        </a:prstGeom>
      </cdr:spPr>
    </cdr:pic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15:00:2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8293 0 0,'0'0'2356'0'0,"-85"72"-11097"0"0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2T12:03:3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1996 0 0,'0'0'1772'0'0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1T15:00:2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8293 0 0,'0'0'2356'0'0,"-85"72"-11097"0"0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2T12:03:3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1996 0 0,'0'0'1772'0'0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DD24D-449C-4B08-959D-E0B9201EA002}" type="datetimeFigureOut">
              <a:rPr lang="sv-SE" smtClean="0"/>
              <a:t>2023-01-12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856BB-B599-4EE3-B816-90EF8DE49F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454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56BB-B599-4EE3-B816-90EF8DE49FB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572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56BB-B599-4EE3-B816-90EF8DE49FB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6702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56BB-B599-4EE3-B816-90EF8DE49FB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319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56BB-B599-4EE3-B816-90EF8DE49FB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905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56BB-B599-4EE3-B816-90EF8DE49FB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8668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56BB-B599-4EE3-B816-90EF8DE49FB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9462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56BB-B599-4EE3-B816-90EF8DE49FB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911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svg"/><Relationship Id="rId21" Type="http://schemas.openxmlformats.org/officeDocument/2006/relationships/image" Target="../media/image24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361724-0237-558B-CA12-EAE11EF84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1E1069C-34C0-A1B6-A99A-1E682A6AE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B5D111-1EC1-EC62-2613-C9245F46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3A8AA-E3CE-41BC-A176-89BCE9BCD5AC}" type="datetimeFigureOut">
              <a:rPr lang="sv-SE" smtClean="0"/>
              <a:t>2023-01-12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79721A-182D-126D-A7DE-53D2D87D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A61D8B-7710-1D0D-3EC2-B62C6595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A4199B-CD49-4507-B85A-A111F7E809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797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880F3B-0960-2702-AE5F-3342CD1E5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3D17C8B-257D-F838-0B03-E40B0AFE7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8E20D0-81A9-53A6-AE46-A01FADFB5A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3A8AA-E3CE-41BC-A176-89BCE9BCD5AC}" type="datetimeFigureOut">
              <a:rPr lang="sv-SE" smtClean="0"/>
              <a:t>2023-01-12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E8A6C1-C5D2-684E-69D0-ACF55A51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8E3020-608C-BC2C-DE9F-BB64E288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A4199B-CD49-4507-B85A-A111F7E809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3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00937A3-D48A-A8D4-7B72-8A64B393F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064FA9F-BA14-5979-B2E2-53DAB9F7D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D508EE-92C5-F59D-5B1D-08D4B86D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3A8AA-E3CE-41BC-A176-89BCE9BCD5AC}" type="datetimeFigureOut">
              <a:rPr lang="sv-SE" smtClean="0"/>
              <a:t>2023-01-12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0BCA8C5-5F67-3949-BA14-688F55C8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1A8806-ABF2-82F6-BF7E-94969310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A4199B-CD49-4507-B85A-A111F7E809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712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7C9020-7E63-5CC1-22B7-401671EF3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1279A31-75AE-2CFC-5CE7-0E2859AF0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3A8AA-E3CE-41BC-A176-89BCE9BCD5AC}" type="datetimeFigureOut">
              <a:rPr lang="sv-SE" smtClean="0"/>
              <a:t>2023-01-12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9CE0FC-B0C8-F674-C7D7-B22BF524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E0C79F4-94DD-DF28-E4C4-4464E84B2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A4199B-CD49-4507-B85A-A111F7E809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9952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tshållare för bild 3" descr="En bild som visar gräs, utomhus, person, grupp&#10;&#10;Automatiskt genererad beskrivning">
            <a:extLst>
              <a:ext uri="{FF2B5EF4-FFF2-40B4-BE49-F238E27FC236}">
                <a16:creationId xmlns:a16="http://schemas.microsoft.com/office/drawing/2014/main" id="{B0577FA8-C473-4E0E-A7B5-C70A90603E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92E17F8-58F2-481B-9E38-407A7DA4F6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623620 h 6858000"/>
              <a:gd name="connsiteX3" fmla="*/ 10580262 w 12192000"/>
              <a:gd name="connsiteY3" fmla="*/ 5623620 h 6858000"/>
              <a:gd name="connsiteX4" fmla="*/ 10093264 w 12192000"/>
              <a:gd name="connsiteY4" fmla="*/ 5879348 h 6858000"/>
              <a:gd name="connsiteX5" fmla="*/ 9601348 w 12192000"/>
              <a:gd name="connsiteY5" fmla="*/ 6827590 h 6858000"/>
              <a:gd name="connsiteX6" fmla="*/ 958558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623620"/>
                </a:lnTo>
                <a:lnTo>
                  <a:pt x="10580262" y="5623620"/>
                </a:lnTo>
                <a:cubicBezTo>
                  <a:pt x="10314445" y="5623620"/>
                  <a:pt x="10199096" y="5676108"/>
                  <a:pt x="10093264" y="5879348"/>
                </a:cubicBezTo>
                <a:cubicBezTo>
                  <a:pt x="10021171" y="6017735"/>
                  <a:pt x="9710306" y="6617355"/>
                  <a:pt x="9601348" y="6827590"/>
                </a:cubicBezTo>
                <a:lnTo>
                  <a:pt x="9585588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  </a:t>
            </a:r>
          </a:p>
          <a:p>
            <a:r>
              <a:rPr lang="sv-SE" dirty="0"/>
              <a:t>   Klicka på ikonen för att ändra bild för din förstasida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2A7A7E77-4DF1-4FD1-B4DD-B93A748D42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2379" y="5623620"/>
            <a:ext cx="2617241" cy="12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7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text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FA731D-1E52-49DF-8F7A-3F1AFF94E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DA0A1F3E-C03E-427E-9457-D31D015EC0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2000"/>
            <a:ext cx="10515600" cy="393162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lägga till din text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227F121A-E509-449E-827E-17D465FC28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2379" y="5623620"/>
            <a:ext cx="2617241" cy="1242000"/>
          </a:xfrm>
          <a:prstGeom prst="rect">
            <a:avLst/>
          </a:prstGeom>
        </p:spPr>
      </p:pic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DF79B68A-A862-4188-B591-E9AECBDF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A6F99-E061-4809-8E3A-02531C6D4244}" type="datetime1">
              <a:rPr lang="sv-SE" smtClean="0"/>
              <a:t>2023-01-12</a:t>
            </a:fld>
            <a:endParaRPr lang="sv-SE" dirty="0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108144A4-6529-4F52-8E5D-AFB131471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sv-SE" dirty="0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2596936F-71B5-4A4D-A8E5-20469677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A5BF53E4-5EB1-204B-9018-AD2C694BD63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4446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text och rubrik med skräp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690EA3-1DFE-44F2-986F-026CFF46C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 dirty="0"/>
              <a:t>Lägg till din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0DEF9F-A03A-4681-8368-902C9BA4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A6F99-E061-4809-8E3A-02531C6D4244}" type="datetime1">
              <a:rPr lang="sv-SE" smtClean="0"/>
              <a:t>2023-01-12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4F76834-4EBB-4502-8A73-B16D0C6A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5E84166-8505-4D76-A277-532D33DB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A5BF53E4-5EB1-204B-9018-AD2C694BD63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82DF591-7529-44A8-B823-88907F4317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2000"/>
            <a:ext cx="10515600" cy="3931620"/>
          </a:xfrm>
        </p:spPr>
        <p:txBody>
          <a:bodyPr/>
          <a:lstStyle/>
          <a:p>
            <a:r>
              <a:rPr lang="sv-SE" dirty="0"/>
              <a:t>Lägg till din text genom att klicka här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F70B48C1-4FDA-455F-B3A9-F656D4B2E0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1927" y="6036559"/>
            <a:ext cx="877313" cy="726917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6DC40806-E842-4C34-AAA8-927CCB6C39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657" y="3657810"/>
            <a:ext cx="343954" cy="1500891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F25A1D33-DEB6-4337-8457-73E4A9E73F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0760" y="2596617"/>
            <a:ext cx="486611" cy="504909"/>
          </a:xfrm>
          <a:prstGeom prst="rect">
            <a:avLst/>
          </a:prstGeom>
        </p:spPr>
      </p:pic>
      <p:grpSp>
        <p:nvGrpSpPr>
          <p:cNvPr id="11" name="Bild 6">
            <a:extLst>
              <a:ext uri="{FF2B5EF4-FFF2-40B4-BE49-F238E27FC236}">
                <a16:creationId xmlns:a16="http://schemas.microsoft.com/office/drawing/2014/main" id="{CEFC614D-6FDA-40EC-AEA8-552A9C19C720}"/>
              </a:ext>
            </a:extLst>
          </p:cNvPr>
          <p:cNvGrpSpPr/>
          <p:nvPr userDrawn="1"/>
        </p:nvGrpSpPr>
        <p:grpSpPr>
          <a:xfrm rot="4057743">
            <a:off x="144437" y="443174"/>
            <a:ext cx="427435" cy="220959"/>
            <a:chOff x="272001" y="2205913"/>
            <a:chExt cx="427435" cy="220959"/>
          </a:xfrm>
        </p:grpSpPr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A6F79A5D-497F-4C40-A035-E055C6E64E84}"/>
                </a:ext>
              </a:extLst>
            </p:cNvPr>
            <p:cNvSpPr/>
            <p:nvPr/>
          </p:nvSpPr>
          <p:spPr>
            <a:xfrm>
              <a:off x="520546" y="2319204"/>
              <a:ext cx="178889" cy="107668"/>
            </a:xfrm>
            <a:custGeom>
              <a:avLst/>
              <a:gdLst>
                <a:gd name="connsiteX0" fmla="*/ 0 w 178889"/>
                <a:gd name="connsiteY0" fmla="*/ 93516 h 107668"/>
                <a:gd name="connsiteX1" fmla="*/ 10957 w 178889"/>
                <a:gd name="connsiteY1" fmla="*/ 0 h 107668"/>
                <a:gd name="connsiteX2" fmla="*/ 178890 w 178889"/>
                <a:gd name="connsiteY2" fmla="*/ 18034 h 107668"/>
                <a:gd name="connsiteX3" fmla="*/ 168770 w 178889"/>
                <a:gd name="connsiteY3" fmla="*/ 107669 h 10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889" h="107668">
                  <a:moveTo>
                    <a:pt x="0" y="93516"/>
                  </a:moveTo>
                  <a:lnTo>
                    <a:pt x="10957" y="0"/>
                  </a:lnTo>
                  <a:lnTo>
                    <a:pt x="178890" y="18034"/>
                  </a:lnTo>
                  <a:lnTo>
                    <a:pt x="168770" y="107669"/>
                  </a:lnTo>
                  <a:close/>
                </a:path>
              </a:pathLst>
            </a:custGeom>
            <a:solidFill>
              <a:srgbClr val="FCBF00"/>
            </a:solidFill>
            <a:ln w="7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442ADB47-A81A-4AEB-8337-423541D1A81E}"/>
                </a:ext>
              </a:extLst>
            </p:cNvPr>
            <p:cNvSpPr/>
            <p:nvPr/>
          </p:nvSpPr>
          <p:spPr>
            <a:xfrm>
              <a:off x="318449" y="2229569"/>
              <a:ext cx="380987" cy="197303"/>
            </a:xfrm>
            <a:custGeom>
              <a:avLst/>
              <a:gdLst>
                <a:gd name="connsiteX0" fmla="*/ 54253 w 380987"/>
                <a:gd name="connsiteY0" fmla="*/ 0 h 197303"/>
                <a:gd name="connsiteX1" fmla="*/ 172270 w 380987"/>
                <a:gd name="connsiteY1" fmla="*/ 87352 h 197303"/>
                <a:gd name="connsiteX2" fmla="*/ 380987 w 380987"/>
                <a:gd name="connsiteY2" fmla="*/ 107669 h 197303"/>
                <a:gd name="connsiteX3" fmla="*/ 370867 w 380987"/>
                <a:gd name="connsiteY3" fmla="*/ 197304 h 197303"/>
                <a:gd name="connsiteX4" fmla="*/ 142594 w 380987"/>
                <a:gd name="connsiteY4" fmla="*/ 179194 h 197303"/>
                <a:gd name="connsiteX5" fmla="*/ 0 w 380987"/>
                <a:gd name="connsiteY5" fmla="*/ 73656 h 19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987" h="197303">
                  <a:moveTo>
                    <a:pt x="54253" y="0"/>
                  </a:moveTo>
                  <a:lnTo>
                    <a:pt x="172270" y="87352"/>
                  </a:lnTo>
                  <a:lnTo>
                    <a:pt x="380987" y="107669"/>
                  </a:lnTo>
                  <a:lnTo>
                    <a:pt x="370867" y="197304"/>
                  </a:lnTo>
                  <a:lnTo>
                    <a:pt x="142594" y="179194"/>
                  </a:lnTo>
                  <a:lnTo>
                    <a:pt x="0" y="73656"/>
                  </a:lnTo>
                </a:path>
              </a:pathLst>
            </a:custGeom>
            <a:noFill/>
            <a:ln w="12158" cap="flat">
              <a:solidFill>
                <a:srgbClr val="918A7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EFDB779D-B036-498A-88BA-F320145AA6C3}"/>
                </a:ext>
              </a:extLst>
            </p:cNvPr>
            <p:cNvSpPr/>
            <p:nvPr/>
          </p:nvSpPr>
          <p:spPr>
            <a:xfrm>
              <a:off x="272001" y="2205913"/>
              <a:ext cx="104885" cy="102410"/>
            </a:xfrm>
            <a:custGeom>
              <a:avLst/>
              <a:gdLst>
                <a:gd name="connsiteX0" fmla="*/ 43404 w 104885"/>
                <a:gd name="connsiteY0" fmla="*/ 102410 h 102410"/>
                <a:gd name="connsiteX1" fmla="*/ 104885 w 104885"/>
                <a:gd name="connsiteY1" fmla="*/ 19243 h 102410"/>
                <a:gd name="connsiteX2" fmla="*/ 56796 w 104885"/>
                <a:gd name="connsiteY2" fmla="*/ 15058 h 102410"/>
                <a:gd name="connsiteX3" fmla="*/ 14185 w 104885"/>
                <a:gd name="connsiteY3" fmla="*/ 24493 h 102410"/>
                <a:gd name="connsiteX4" fmla="*/ 18370 w 104885"/>
                <a:gd name="connsiteY4" fmla="*/ 54092 h 102410"/>
                <a:gd name="connsiteX5" fmla="*/ 43404 w 104885"/>
                <a:gd name="connsiteY5" fmla="*/ 102410 h 10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885" h="102410">
                  <a:moveTo>
                    <a:pt x="43404" y="102410"/>
                  </a:moveTo>
                  <a:lnTo>
                    <a:pt x="104885" y="19243"/>
                  </a:lnTo>
                  <a:cubicBezTo>
                    <a:pt x="104885" y="19243"/>
                    <a:pt x="42034" y="-14542"/>
                    <a:pt x="56796" y="15058"/>
                  </a:cubicBezTo>
                  <a:cubicBezTo>
                    <a:pt x="56796" y="15058"/>
                    <a:pt x="-15110" y="-24433"/>
                    <a:pt x="14185" y="24493"/>
                  </a:cubicBezTo>
                  <a:cubicBezTo>
                    <a:pt x="14185" y="24493"/>
                    <a:pt x="-20361" y="13992"/>
                    <a:pt x="18370" y="54092"/>
                  </a:cubicBezTo>
                  <a:cubicBezTo>
                    <a:pt x="18370" y="54016"/>
                    <a:pt x="-24774" y="47549"/>
                    <a:pt x="43404" y="102410"/>
                  </a:cubicBezTo>
                  <a:close/>
                </a:path>
              </a:pathLst>
            </a:custGeom>
            <a:solidFill>
              <a:srgbClr val="000000"/>
            </a:solidFill>
            <a:ln w="7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5" name="Bild 6">
            <a:extLst>
              <a:ext uri="{FF2B5EF4-FFF2-40B4-BE49-F238E27FC236}">
                <a16:creationId xmlns:a16="http://schemas.microsoft.com/office/drawing/2014/main" id="{7588A564-1C3B-4006-BE74-399606FB9D74}"/>
              </a:ext>
            </a:extLst>
          </p:cNvPr>
          <p:cNvGrpSpPr/>
          <p:nvPr userDrawn="1"/>
        </p:nvGrpSpPr>
        <p:grpSpPr>
          <a:xfrm>
            <a:off x="11577644" y="2202615"/>
            <a:ext cx="419359" cy="247843"/>
            <a:chOff x="8178478" y="2879468"/>
            <a:chExt cx="419359" cy="247843"/>
          </a:xfrm>
        </p:grpSpPr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3BD734BC-2281-420A-A9F8-9985C43DEDF7}"/>
                </a:ext>
              </a:extLst>
            </p:cNvPr>
            <p:cNvSpPr/>
            <p:nvPr/>
          </p:nvSpPr>
          <p:spPr>
            <a:xfrm>
              <a:off x="8178478" y="3009219"/>
              <a:ext cx="183607" cy="118093"/>
            </a:xfrm>
            <a:custGeom>
              <a:avLst/>
              <a:gdLst>
                <a:gd name="connsiteX0" fmla="*/ 183607 w 183607"/>
                <a:gd name="connsiteY0" fmla="*/ 92527 h 118093"/>
                <a:gd name="connsiteX1" fmla="*/ 166335 w 183607"/>
                <a:gd name="connsiteY1" fmla="*/ 0 h 118093"/>
                <a:gd name="connsiteX2" fmla="*/ 0 w 183607"/>
                <a:gd name="connsiteY2" fmla="*/ 29295 h 118093"/>
                <a:gd name="connsiteX3" fmla="*/ 16207 w 183607"/>
                <a:gd name="connsiteY3" fmla="*/ 118093 h 11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607" h="118093">
                  <a:moveTo>
                    <a:pt x="183607" y="92527"/>
                  </a:moveTo>
                  <a:lnTo>
                    <a:pt x="166335" y="0"/>
                  </a:lnTo>
                  <a:lnTo>
                    <a:pt x="0" y="29295"/>
                  </a:lnTo>
                  <a:lnTo>
                    <a:pt x="16207" y="118093"/>
                  </a:lnTo>
                  <a:close/>
                </a:path>
              </a:pathLst>
            </a:custGeom>
            <a:solidFill>
              <a:srgbClr val="FCBF00"/>
            </a:solidFill>
            <a:ln w="7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55C70624-56D5-4C93-A7A0-D31AAE8F0332}"/>
                </a:ext>
              </a:extLst>
            </p:cNvPr>
            <p:cNvSpPr/>
            <p:nvPr/>
          </p:nvSpPr>
          <p:spPr>
            <a:xfrm>
              <a:off x="8178478" y="2908931"/>
              <a:ext cx="377791" cy="218380"/>
            </a:xfrm>
            <a:custGeom>
              <a:avLst/>
              <a:gdLst>
                <a:gd name="connsiteX0" fmla="*/ 318745 w 377791"/>
                <a:gd name="connsiteY0" fmla="*/ 0 h 218380"/>
                <a:gd name="connsiteX1" fmla="*/ 206891 w 377791"/>
                <a:gd name="connsiteY1" fmla="*/ 95190 h 218380"/>
                <a:gd name="connsiteX2" fmla="*/ 0 w 377791"/>
                <a:gd name="connsiteY2" fmla="*/ 129583 h 218380"/>
                <a:gd name="connsiteX3" fmla="*/ 16207 w 377791"/>
                <a:gd name="connsiteY3" fmla="*/ 218381 h 218380"/>
                <a:gd name="connsiteX4" fmla="*/ 242730 w 377791"/>
                <a:gd name="connsiteY4" fmla="*/ 184825 h 218380"/>
                <a:gd name="connsiteX5" fmla="*/ 377791 w 377791"/>
                <a:gd name="connsiteY5" fmla="*/ 69851 h 21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791" h="218380">
                  <a:moveTo>
                    <a:pt x="318745" y="0"/>
                  </a:moveTo>
                  <a:lnTo>
                    <a:pt x="206891" y="95190"/>
                  </a:lnTo>
                  <a:lnTo>
                    <a:pt x="0" y="129583"/>
                  </a:lnTo>
                  <a:lnTo>
                    <a:pt x="16207" y="218381"/>
                  </a:lnTo>
                  <a:lnTo>
                    <a:pt x="242730" y="184825"/>
                  </a:lnTo>
                  <a:lnTo>
                    <a:pt x="377791" y="69851"/>
                  </a:lnTo>
                </a:path>
              </a:pathLst>
            </a:custGeom>
            <a:noFill/>
            <a:ln w="12158" cap="flat">
              <a:solidFill>
                <a:srgbClr val="918A7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C759721D-665D-466A-9932-13A0CC0E4579}"/>
                </a:ext>
              </a:extLst>
            </p:cNvPr>
            <p:cNvSpPr/>
            <p:nvPr/>
          </p:nvSpPr>
          <p:spPr>
            <a:xfrm>
              <a:off x="8492657" y="2879468"/>
              <a:ext cx="105179" cy="104184"/>
            </a:xfrm>
            <a:custGeom>
              <a:avLst/>
              <a:gdLst>
                <a:gd name="connsiteX0" fmla="*/ 67036 w 105179"/>
                <a:gd name="connsiteY0" fmla="*/ 104184 h 104184"/>
                <a:gd name="connsiteX1" fmla="*/ 0 w 105179"/>
                <a:gd name="connsiteY1" fmla="*/ 25354 h 104184"/>
                <a:gd name="connsiteX2" fmla="*/ 47633 w 105179"/>
                <a:gd name="connsiteY2" fmla="*/ 17897 h 104184"/>
                <a:gd name="connsiteX3" fmla="*/ 90776 w 105179"/>
                <a:gd name="connsiteY3" fmla="*/ 24365 h 104184"/>
                <a:gd name="connsiteX4" fmla="*/ 88646 w 105179"/>
                <a:gd name="connsiteY4" fmla="*/ 54193 h 104184"/>
                <a:gd name="connsiteX5" fmla="*/ 67036 w 105179"/>
                <a:gd name="connsiteY5" fmla="*/ 104184 h 1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79" h="104184">
                  <a:moveTo>
                    <a:pt x="67036" y="104184"/>
                  </a:moveTo>
                  <a:lnTo>
                    <a:pt x="0" y="25354"/>
                  </a:lnTo>
                  <a:cubicBezTo>
                    <a:pt x="0" y="25354"/>
                    <a:pt x="60416" y="-12539"/>
                    <a:pt x="47633" y="17897"/>
                  </a:cubicBezTo>
                  <a:cubicBezTo>
                    <a:pt x="47633" y="17897"/>
                    <a:pt x="116647" y="-26388"/>
                    <a:pt x="90776" y="24365"/>
                  </a:cubicBezTo>
                  <a:cubicBezTo>
                    <a:pt x="90776" y="24365"/>
                    <a:pt x="124561" y="11506"/>
                    <a:pt x="88646" y="54193"/>
                  </a:cubicBezTo>
                  <a:cubicBezTo>
                    <a:pt x="88722" y="54193"/>
                    <a:pt x="131333" y="44833"/>
                    <a:pt x="67036" y="104184"/>
                  </a:cubicBezTo>
                  <a:close/>
                </a:path>
              </a:pathLst>
            </a:custGeom>
            <a:solidFill>
              <a:srgbClr val="000000"/>
            </a:solidFill>
            <a:ln w="7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9" name="Bild 6">
            <a:extLst>
              <a:ext uri="{FF2B5EF4-FFF2-40B4-BE49-F238E27FC236}">
                <a16:creationId xmlns:a16="http://schemas.microsoft.com/office/drawing/2014/main" id="{909BF051-8ACA-44CD-91AC-CE5AE8D7B81E}"/>
              </a:ext>
            </a:extLst>
          </p:cNvPr>
          <p:cNvGrpSpPr/>
          <p:nvPr userDrawn="1"/>
        </p:nvGrpSpPr>
        <p:grpSpPr>
          <a:xfrm>
            <a:off x="11383801" y="306790"/>
            <a:ext cx="437739" cy="266476"/>
            <a:chOff x="7970533" y="2581659"/>
            <a:chExt cx="437739" cy="266476"/>
          </a:xfrm>
        </p:grpSpPr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0F678ECA-290F-4B53-A81A-1505FFD29932}"/>
                </a:ext>
              </a:extLst>
            </p:cNvPr>
            <p:cNvSpPr/>
            <p:nvPr/>
          </p:nvSpPr>
          <p:spPr>
            <a:xfrm>
              <a:off x="8222230" y="2665441"/>
              <a:ext cx="186042" cy="182694"/>
            </a:xfrm>
            <a:custGeom>
              <a:avLst/>
              <a:gdLst>
                <a:gd name="connsiteX0" fmla="*/ 61329 w 186042"/>
                <a:gd name="connsiteY0" fmla="*/ 0 h 182694"/>
                <a:gd name="connsiteX1" fmla="*/ 0 w 186042"/>
                <a:gd name="connsiteY1" fmla="*/ 71373 h 182694"/>
                <a:gd name="connsiteX2" fmla="*/ 126920 w 186042"/>
                <a:gd name="connsiteY2" fmla="*/ 182694 h 182694"/>
                <a:gd name="connsiteX3" fmla="*/ 186042 w 186042"/>
                <a:gd name="connsiteY3" fmla="*/ 114517 h 18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42" h="182694">
                  <a:moveTo>
                    <a:pt x="61329" y="0"/>
                  </a:moveTo>
                  <a:lnTo>
                    <a:pt x="0" y="71373"/>
                  </a:lnTo>
                  <a:lnTo>
                    <a:pt x="126920" y="182694"/>
                  </a:lnTo>
                  <a:lnTo>
                    <a:pt x="186042" y="114517"/>
                  </a:lnTo>
                  <a:close/>
                </a:path>
              </a:pathLst>
            </a:custGeom>
            <a:solidFill>
              <a:srgbClr val="FCBF00"/>
            </a:solidFill>
            <a:ln w="7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889F6F88-08FF-407F-A9B6-DE135BE96327}"/>
                </a:ext>
              </a:extLst>
            </p:cNvPr>
            <p:cNvSpPr/>
            <p:nvPr/>
          </p:nvSpPr>
          <p:spPr>
            <a:xfrm>
              <a:off x="8048667" y="2590871"/>
              <a:ext cx="359605" cy="257263"/>
            </a:xfrm>
            <a:custGeom>
              <a:avLst/>
              <a:gdLst>
                <a:gd name="connsiteX0" fmla="*/ 0 w 359605"/>
                <a:gd name="connsiteY0" fmla="*/ 89787 h 257263"/>
                <a:gd name="connsiteX1" fmla="*/ 144192 w 359605"/>
                <a:gd name="connsiteY1" fmla="*/ 117408 h 257263"/>
                <a:gd name="connsiteX2" fmla="*/ 300483 w 359605"/>
                <a:gd name="connsiteY2" fmla="*/ 257263 h 257263"/>
                <a:gd name="connsiteX3" fmla="*/ 359606 w 359605"/>
                <a:gd name="connsiteY3" fmla="*/ 189086 h 257263"/>
                <a:gd name="connsiteX4" fmla="*/ 191749 w 359605"/>
                <a:gd name="connsiteY4" fmla="*/ 33404 h 257263"/>
                <a:gd name="connsiteX5" fmla="*/ 17501 w 359605"/>
                <a:gd name="connsiteY5" fmla="*/ 0 h 25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605" h="257263">
                  <a:moveTo>
                    <a:pt x="0" y="89787"/>
                  </a:moveTo>
                  <a:lnTo>
                    <a:pt x="144192" y="117408"/>
                  </a:lnTo>
                  <a:lnTo>
                    <a:pt x="300483" y="257263"/>
                  </a:lnTo>
                  <a:lnTo>
                    <a:pt x="359606" y="189086"/>
                  </a:lnTo>
                  <a:lnTo>
                    <a:pt x="191749" y="33404"/>
                  </a:lnTo>
                  <a:lnTo>
                    <a:pt x="17501" y="0"/>
                  </a:lnTo>
                </a:path>
              </a:pathLst>
            </a:custGeom>
            <a:noFill/>
            <a:ln w="12158" cap="flat">
              <a:solidFill>
                <a:srgbClr val="918A7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3A17B968-7671-45FD-AD6C-DE19888E1A99}"/>
                </a:ext>
              </a:extLst>
            </p:cNvPr>
            <p:cNvSpPr/>
            <p:nvPr/>
          </p:nvSpPr>
          <p:spPr>
            <a:xfrm>
              <a:off x="7970533" y="2581659"/>
              <a:ext cx="97309" cy="105087"/>
            </a:xfrm>
            <a:custGeom>
              <a:avLst/>
              <a:gdLst>
                <a:gd name="connsiteX0" fmla="*/ 97309 w 97309"/>
                <a:gd name="connsiteY0" fmla="*/ 3506 h 105087"/>
                <a:gd name="connsiteX1" fmla="*/ 77754 w 97309"/>
                <a:gd name="connsiteY1" fmla="*/ 105087 h 105087"/>
                <a:gd name="connsiteX2" fmla="*/ 42067 w 97309"/>
                <a:gd name="connsiteY2" fmla="*/ 72597 h 105087"/>
                <a:gd name="connsiteX3" fmla="*/ 20153 w 97309"/>
                <a:gd name="connsiteY3" fmla="*/ 34856 h 105087"/>
                <a:gd name="connsiteX4" fmla="*/ 44730 w 97309"/>
                <a:gd name="connsiteY4" fmla="*/ 17887 h 105087"/>
                <a:gd name="connsiteX5" fmla="*/ 97309 w 97309"/>
                <a:gd name="connsiteY5" fmla="*/ 3506 h 10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309" h="105087">
                  <a:moveTo>
                    <a:pt x="97309" y="3506"/>
                  </a:moveTo>
                  <a:lnTo>
                    <a:pt x="77754" y="105087"/>
                  </a:lnTo>
                  <a:cubicBezTo>
                    <a:pt x="77754" y="105087"/>
                    <a:pt x="10337" y="81728"/>
                    <a:pt x="42067" y="72597"/>
                  </a:cubicBezTo>
                  <a:cubicBezTo>
                    <a:pt x="42067" y="72597"/>
                    <a:pt x="-35622" y="46421"/>
                    <a:pt x="20153" y="34856"/>
                  </a:cubicBezTo>
                  <a:cubicBezTo>
                    <a:pt x="20153" y="34856"/>
                    <a:pt x="-10968" y="16518"/>
                    <a:pt x="44730" y="17887"/>
                  </a:cubicBezTo>
                  <a:cubicBezTo>
                    <a:pt x="44730" y="17887"/>
                    <a:pt x="10794" y="-9505"/>
                    <a:pt x="97309" y="3506"/>
                  </a:cubicBezTo>
                  <a:close/>
                </a:path>
              </a:pathLst>
            </a:custGeom>
            <a:solidFill>
              <a:srgbClr val="000000"/>
            </a:solidFill>
            <a:ln w="7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3" name="Bild 6">
            <a:extLst>
              <a:ext uri="{FF2B5EF4-FFF2-40B4-BE49-F238E27FC236}">
                <a16:creationId xmlns:a16="http://schemas.microsoft.com/office/drawing/2014/main" id="{41C8D2A5-4C21-4695-A64C-2CBD9668D666}"/>
              </a:ext>
            </a:extLst>
          </p:cNvPr>
          <p:cNvGrpSpPr/>
          <p:nvPr userDrawn="1"/>
        </p:nvGrpSpPr>
        <p:grpSpPr>
          <a:xfrm rot="19540207">
            <a:off x="337735" y="6433551"/>
            <a:ext cx="427435" cy="220959"/>
            <a:chOff x="272001" y="2205913"/>
            <a:chExt cx="427435" cy="220959"/>
          </a:xfrm>
        </p:grpSpPr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4A4592F3-A30C-4A4B-8993-7BEDABD5859D}"/>
                </a:ext>
              </a:extLst>
            </p:cNvPr>
            <p:cNvSpPr/>
            <p:nvPr/>
          </p:nvSpPr>
          <p:spPr>
            <a:xfrm>
              <a:off x="520546" y="2319204"/>
              <a:ext cx="178889" cy="107668"/>
            </a:xfrm>
            <a:custGeom>
              <a:avLst/>
              <a:gdLst>
                <a:gd name="connsiteX0" fmla="*/ 0 w 178889"/>
                <a:gd name="connsiteY0" fmla="*/ 93516 h 107668"/>
                <a:gd name="connsiteX1" fmla="*/ 10957 w 178889"/>
                <a:gd name="connsiteY1" fmla="*/ 0 h 107668"/>
                <a:gd name="connsiteX2" fmla="*/ 178890 w 178889"/>
                <a:gd name="connsiteY2" fmla="*/ 18034 h 107668"/>
                <a:gd name="connsiteX3" fmla="*/ 168770 w 178889"/>
                <a:gd name="connsiteY3" fmla="*/ 107669 h 10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889" h="107668">
                  <a:moveTo>
                    <a:pt x="0" y="93516"/>
                  </a:moveTo>
                  <a:lnTo>
                    <a:pt x="10957" y="0"/>
                  </a:lnTo>
                  <a:lnTo>
                    <a:pt x="178890" y="18034"/>
                  </a:lnTo>
                  <a:lnTo>
                    <a:pt x="168770" y="107669"/>
                  </a:lnTo>
                  <a:close/>
                </a:path>
              </a:pathLst>
            </a:custGeom>
            <a:solidFill>
              <a:srgbClr val="FCBF00"/>
            </a:solidFill>
            <a:ln w="7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B3ABAF77-38FE-4140-A29C-091C4AAA8D38}"/>
                </a:ext>
              </a:extLst>
            </p:cNvPr>
            <p:cNvSpPr/>
            <p:nvPr/>
          </p:nvSpPr>
          <p:spPr>
            <a:xfrm>
              <a:off x="318449" y="2229569"/>
              <a:ext cx="380987" cy="197303"/>
            </a:xfrm>
            <a:custGeom>
              <a:avLst/>
              <a:gdLst>
                <a:gd name="connsiteX0" fmla="*/ 54253 w 380987"/>
                <a:gd name="connsiteY0" fmla="*/ 0 h 197303"/>
                <a:gd name="connsiteX1" fmla="*/ 172270 w 380987"/>
                <a:gd name="connsiteY1" fmla="*/ 87352 h 197303"/>
                <a:gd name="connsiteX2" fmla="*/ 380987 w 380987"/>
                <a:gd name="connsiteY2" fmla="*/ 107669 h 197303"/>
                <a:gd name="connsiteX3" fmla="*/ 370867 w 380987"/>
                <a:gd name="connsiteY3" fmla="*/ 197304 h 197303"/>
                <a:gd name="connsiteX4" fmla="*/ 142594 w 380987"/>
                <a:gd name="connsiteY4" fmla="*/ 179194 h 197303"/>
                <a:gd name="connsiteX5" fmla="*/ 0 w 380987"/>
                <a:gd name="connsiteY5" fmla="*/ 73656 h 19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987" h="197303">
                  <a:moveTo>
                    <a:pt x="54253" y="0"/>
                  </a:moveTo>
                  <a:lnTo>
                    <a:pt x="172270" y="87352"/>
                  </a:lnTo>
                  <a:lnTo>
                    <a:pt x="380987" y="107669"/>
                  </a:lnTo>
                  <a:lnTo>
                    <a:pt x="370867" y="197304"/>
                  </a:lnTo>
                  <a:lnTo>
                    <a:pt x="142594" y="179194"/>
                  </a:lnTo>
                  <a:lnTo>
                    <a:pt x="0" y="73656"/>
                  </a:lnTo>
                </a:path>
              </a:pathLst>
            </a:custGeom>
            <a:noFill/>
            <a:ln w="12158" cap="flat">
              <a:solidFill>
                <a:srgbClr val="918A7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82E853D5-128D-49BD-B5EA-23C13EE8FE6B}"/>
                </a:ext>
              </a:extLst>
            </p:cNvPr>
            <p:cNvSpPr/>
            <p:nvPr/>
          </p:nvSpPr>
          <p:spPr>
            <a:xfrm>
              <a:off x="272001" y="2205913"/>
              <a:ext cx="104885" cy="102410"/>
            </a:xfrm>
            <a:custGeom>
              <a:avLst/>
              <a:gdLst>
                <a:gd name="connsiteX0" fmla="*/ 43404 w 104885"/>
                <a:gd name="connsiteY0" fmla="*/ 102410 h 102410"/>
                <a:gd name="connsiteX1" fmla="*/ 104885 w 104885"/>
                <a:gd name="connsiteY1" fmla="*/ 19243 h 102410"/>
                <a:gd name="connsiteX2" fmla="*/ 56796 w 104885"/>
                <a:gd name="connsiteY2" fmla="*/ 15058 h 102410"/>
                <a:gd name="connsiteX3" fmla="*/ 14185 w 104885"/>
                <a:gd name="connsiteY3" fmla="*/ 24493 h 102410"/>
                <a:gd name="connsiteX4" fmla="*/ 18370 w 104885"/>
                <a:gd name="connsiteY4" fmla="*/ 54092 h 102410"/>
                <a:gd name="connsiteX5" fmla="*/ 43404 w 104885"/>
                <a:gd name="connsiteY5" fmla="*/ 102410 h 10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885" h="102410">
                  <a:moveTo>
                    <a:pt x="43404" y="102410"/>
                  </a:moveTo>
                  <a:lnTo>
                    <a:pt x="104885" y="19243"/>
                  </a:lnTo>
                  <a:cubicBezTo>
                    <a:pt x="104885" y="19243"/>
                    <a:pt x="42034" y="-14542"/>
                    <a:pt x="56796" y="15058"/>
                  </a:cubicBezTo>
                  <a:cubicBezTo>
                    <a:pt x="56796" y="15058"/>
                    <a:pt x="-15110" y="-24433"/>
                    <a:pt x="14185" y="24493"/>
                  </a:cubicBezTo>
                  <a:cubicBezTo>
                    <a:pt x="14185" y="24493"/>
                    <a:pt x="-20361" y="13992"/>
                    <a:pt x="18370" y="54092"/>
                  </a:cubicBezTo>
                  <a:cubicBezTo>
                    <a:pt x="18370" y="54016"/>
                    <a:pt x="-24774" y="47549"/>
                    <a:pt x="43404" y="102410"/>
                  </a:cubicBezTo>
                  <a:close/>
                </a:path>
              </a:pathLst>
            </a:custGeom>
            <a:solidFill>
              <a:srgbClr val="000000"/>
            </a:solidFill>
            <a:ln w="7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27" name="Bild 26">
            <a:extLst>
              <a:ext uri="{FF2B5EF4-FFF2-40B4-BE49-F238E27FC236}">
                <a16:creationId xmlns:a16="http://schemas.microsoft.com/office/drawing/2014/main" id="{11E6DA6F-DCA0-48BE-B927-6B4BD9F6297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1473160" y="5692513"/>
            <a:ext cx="936092" cy="1139207"/>
          </a:xfrm>
          <a:prstGeom prst="rect">
            <a:avLst/>
          </a:prstGeom>
        </p:spPr>
      </p:pic>
      <p:pic>
        <p:nvPicPr>
          <p:cNvPr id="28" name="Bild 27">
            <a:extLst>
              <a:ext uri="{FF2B5EF4-FFF2-40B4-BE49-F238E27FC236}">
                <a16:creationId xmlns:a16="http://schemas.microsoft.com/office/drawing/2014/main" id="{59419D20-9031-4543-A854-3B3882D490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53800" y="4353923"/>
            <a:ext cx="643203" cy="1110043"/>
          </a:xfrm>
          <a:prstGeom prst="rect">
            <a:avLst/>
          </a:prstGeom>
        </p:spPr>
      </p:pic>
      <p:pic>
        <p:nvPicPr>
          <p:cNvPr id="29" name="Bild 28">
            <a:extLst>
              <a:ext uri="{FF2B5EF4-FFF2-40B4-BE49-F238E27FC236}">
                <a16:creationId xmlns:a16="http://schemas.microsoft.com/office/drawing/2014/main" id="{AFF4E34C-C068-419D-AA71-4A3C5BB38CD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63692" y="2710065"/>
            <a:ext cx="667233" cy="1260330"/>
          </a:xfrm>
          <a:prstGeom prst="rect">
            <a:avLst/>
          </a:prstGeom>
        </p:spPr>
      </p:pic>
      <p:pic>
        <p:nvPicPr>
          <p:cNvPr id="30" name="Bild 29">
            <a:extLst>
              <a:ext uri="{FF2B5EF4-FFF2-40B4-BE49-F238E27FC236}">
                <a16:creationId xmlns:a16="http://schemas.microsoft.com/office/drawing/2014/main" id="{E6BD8EFC-816C-49E6-954D-F7E0F9C10CE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4271624">
            <a:off x="3092556" y="5843767"/>
            <a:ext cx="778439" cy="982317"/>
          </a:xfrm>
          <a:prstGeom prst="rect">
            <a:avLst/>
          </a:prstGeom>
        </p:spPr>
      </p:pic>
      <p:pic>
        <p:nvPicPr>
          <p:cNvPr id="31" name="Bild 30">
            <a:extLst>
              <a:ext uri="{FF2B5EF4-FFF2-40B4-BE49-F238E27FC236}">
                <a16:creationId xmlns:a16="http://schemas.microsoft.com/office/drawing/2014/main" id="{87E555DC-6C93-477D-B009-7AAD6B79D4D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140267" y="5709925"/>
            <a:ext cx="763442" cy="1053551"/>
          </a:xfrm>
          <a:prstGeom prst="rect">
            <a:avLst/>
          </a:prstGeom>
        </p:spPr>
      </p:pic>
      <p:pic>
        <p:nvPicPr>
          <p:cNvPr id="32" name="Bild 31">
            <a:extLst>
              <a:ext uri="{FF2B5EF4-FFF2-40B4-BE49-F238E27FC236}">
                <a16:creationId xmlns:a16="http://schemas.microsoft.com/office/drawing/2014/main" id="{2908594F-AF1E-4E2B-BC19-F289E49A05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982731">
            <a:off x="11617272" y="631293"/>
            <a:ext cx="343954" cy="1500891"/>
          </a:xfrm>
          <a:prstGeom prst="rect">
            <a:avLst/>
          </a:prstGeom>
        </p:spPr>
      </p:pic>
      <p:pic>
        <p:nvPicPr>
          <p:cNvPr id="33" name="Bild 32">
            <a:extLst>
              <a:ext uri="{FF2B5EF4-FFF2-40B4-BE49-F238E27FC236}">
                <a16:creationId xmlns:a16="http://schemas.microsoft.com/office/drawing/2014/main" id="{0AE65461-0391-41D8-87A4-1826E0EFC38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358896" y="5660813"/>
            <a:ext cx="1078095" cy="1102663"/>
          </a:xfrm>
          <a:prstGeom prst="rect">
            <a:avLst/>
          </a:prstGeom>
        </p:spPr>
      </p:pic>
      <p:pic>
        <p:nvPicPr>
          <p:cNvPr id="34" name="Bild 33">
            <a:extLst>
              <a:ext uri="{FF2B5EF4-FFF2-40B4-BE49-F238E27FC236}">
                <a16:creationId xmlns:a16="http://schemas.microsoft.com/office/drawing/2014/main" id="{1C21D42D-146B-4385-B483-A9E56C985A4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426158" y="5883699"/>
            <a:ext cx="741370" cy="756834"/>
          </a:xfrm>
          <a:prstGeom prst="rect">
            <a:avLst/>
          </a:prstGeom>
        </p:spPr>
      </p:pic>
      <p:pic>
        <p:nvPicPr>
          <p:cNvPr id="35" name="Bild 34">
            <a:extLst>
              <a:ext uri="{FF2B5EF4-FFF2-40B4-BE49-F238E27FC236}">
                <a16:creationId xmlns:a16="http://schemas.microsoft.com/office/drawing/2014/main" id="{8DADDEEF-BA57-4E8A-987C-82D3A5951CB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9130340">
            <a:off x="14727" y="1243694"/>
            <a:ext cx="1010117" cy="834042"/>
          </a:xfrm>
          <a:prstGeom prst="rect">
            <a:avLst/>
          </a:prstGeom>
        </p:spPr>
      </p:pic>
      <p:pic>
        <p:nvPicPr>
          <p:cNvPr id="36" name="Bild 35">
            <a:extLst>
              <a:ext uri="{FF2B5EF4-FFF2-40B4-BE49-F238E27FC236}">
                <a16:creationId xmlns:a16="http://schemas.microsoft.com/office/drawing/2014/main" id="{98FBC34E-06F3-4472-8F2F-5ADD49B37F3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19868" y="5564662"/>
            <a:ext cx="398060" cy="54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92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+ bild höger - rundade hö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2D04B9F2-BDD9-45F6-9D1A-96278B6EE5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084262"/>
            <a:ext cx="5777999" cy="5112000"/>
          </a:xfrm>
          <a:custGeom>
            <a:avLst/>
            <a:gdLst>
              <a:gd name="connsiteX0" fmla="*/ 0 w 5777999"/>
              <a:gd name="connsiteY0" fmla="*/ 0 h 5112000"/>
              <a:gd name="connsiteX1" fmla="*/ 801931 w 5777999"/>
              <a:gd name="connsiteY1" fmla="*/ 0 h 5112000"/>
              <a:gd name="connsiteX2" fmla="*/ 2318295 w 5777999"/>
              <a:gd name="connsiteY2" fmla="*/ 0 h 5112000"/>
              <a:gd name="connsiteX3" fmla="*/ 5645010 w 5777999"/>
              <a:gd name="connsiteY3" fmla="*/ 0 h 5112000"/>
              <a:gd name="connsiteX4" fmla="*/ 5777999 w 5777999"/>
              <a:gd name="connsiteY4" fmla="*/ 132989 h 5112000"/>
              <a:gd name="connsiteX5" fmla="*/ 5777999 w 5777999"/>
              <a:gd name="connsiteY5" fmla="*/ 4539358 h 5112000"/>
              <a:gd name="connsiteX6" fmla="*/ 4484262 w 5777999"/>
              <a:gd name="connsiteY6" fmla="*/ 4539358 h 5112000"/>
              <a:gd name="connsiteX7" fmla="*/ 3997264 w 5777999"/>
              <a:gd name="connsiteY7" fmla="*/ 4795086 h 5112000"/>
              <a:gd name="connsiteX8" fmla="*/ 3897008 w 5777999"/>
              <a:gd name="connsiteY8" fmla="*/ 4988062 h 5112000"/>
              <a:gd name="connsiteX9" fmla="*/ 3832700 w 5777999"/>
              <a:gd name="connsiteY9" fmla="*/ 5112000 h 5112000"/>
              <a:gd name="connsiteX10" fmla="*/ 2318295 w 5777999"/>
              <a:gd name="connsiteY10" fmla="*/ 5112000 h 5112000"/>
              <a:gd name="connsiteX11" fmla="*/ 801931 w 5777999"/>
              <a:gd name="connsiteY11" fmla="*/ 5112000 h 5112000"/>
              <a:gd name="connsiteX12" fmla="*/ 0 w 5777999"/>
              <a:gd name="connsiteY12" fmla="*/ 5112000 h 51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77999" h="5112000">
                <a:moveTo>
                  <a:pt x="0" y="0"/>
                </a:moveTo>
                <a:lnTo>
                  <a:pt x="801931" y="0"/>
                </a:lnTo>
                <a:lnTo>
                  <a:pt x="2318295" y="0"/>
                </a:lnTo>
                <a:lnTo>
                  <a:pt x="5645010" y="0"/>
                </a:lnTo>
                <a:cubicBezTo>
                  <a:pt x="5718458" y="0"/>
                  <a:pt x="5777999" y="59541"/>
                  <a:pt x="5777999" y="132989"/>
                </a:cubicBezTo>
                <a:lnTo>
                  <a:pt x="5777999" y="4539358"/>
                </a:lnTo>
                <a:lnTo>
                  <a:pt x="4484262" y="4539358"/>
                </a:lnTo>
                <a:cubicBezTo>
                  <a:pt x="4218445" y="4539358"/>
                  <a:pt x="4103096" y="4591846"/>
                  <a:pt x="3997264" y="4795086"/>
                </a:cubicBezTo>
                <a:cubicBezTo>
                  <a:pt x="3978039" y="4831989"/>
                  <a:pt x="3941835" y="4901691"/>
                  <a:pt x="3897008" y="4988062"/>
                </a:cubicBezTo>
                <a:lnTo>
                  <a:pt x="3832700" y="5112000"/>
                </a:lnTo>
                <a:lnTo>
                  <a:pt x="2318295" y="5112000"/>
                </a:lnTo>
                <a:lnTo>
                  <a:pt x="801931" y="5112000"/>
                </a:lnTo>
                <a:lnTo>
                  <a:pt x="0" y="5112000"/>
                </a:lnTo>
                <a:close/>
              </a:path>
            </a:pathLst>
          </a:custGeom>
          <a:solidFill>
            <a:srgbClr val="9DD4D5"/>
          </a:solidFill>
        </p:spPr>
        <p:txBody>
          <a:bodyPr wrap="square">
            <a:noAutofit/>
          </a:bodyPr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761259D-9D9A-4C11-824A-B222CF952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B4383DE-1BD7-4EB0-BEF2-E004E4A3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A6F99-E061-4809-8E3A-02531C6D4244}" type="datetime1">
              <a:rPr lang="sv-SE" smtClean="0"/>
              <a:t>2023-01-12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87B930F-B29B-4521-9DFF-B921211F6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6174957-D46B-49BE-BA0C-A0A37EFB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A5BF53E4-5EB1-204B-9018-AD2C694BD63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137A1593-ADD4-44A8-9B6E-CF0EBEE946F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18000" y="1084262"/>
            <a:ext cx="5777999" cy="5112000"/>
          </a:xfrm>
          <a:custGeom>
            <a:avLst/>
            <a:gdLst>
              <a:gd name="connsiteX0" fmla="*/ 146254 w 5777999"/>
              <a:gd name="connsiteY0" fmla="*/ 0 h 5112000"/>
              <a:gd name="connsiteX1" fmla="*/ 3459704 w 5777999"/>
              <a:gd name="connsiteY1" fmla="*/ 0 h 5112000"/>
              <a:gd name="connsiteX2" fmla="*/ 5260861 w 5777999"/>
              <a:gd name="connsiteY2" fmla="*/ 0 h 5112000"/>
              <a:gd name="connsiteX3" fmla="*/ 5777999 w 5777999"/>
              <a:gd name="connsiteY3" fmla="*/ 0 h 5112000"/>
              <a:gd name="connsiteX4" fmla="*/ 5777999 w 5777999"/>
              <a:gd name="connsiteY4" fmla="*/ 5112000 h 5112000"/>
              <a:gd name="connsiteX5" fmla="*/ 5260861 w 5777999"/>
              <a:gd name="connsiteY5" fmla="*/ 5112000 h 5112000"/>
              <a:gd name="connsiteX6" fmla="*/ 3459704 w 5777999"/>
              <a:gd name="connsiteY6" fmla="*/ 5112000 h 5112000"/>
              <a:gd name="connsiteX7" fmla="*/ 146254 w 5777999"/>
              <a:gd name="connsiteY7" fmla="*/ 5112000 h 5112000"/>
              <a:gd name="connsiteX8" fmla="*/ 0 w 5777999"/>
              <a:gd name="connsiteY8" fmla="*/ 4965746 h 5112000"/>
              <a:gd name="connsiteX9" fmla="*/ 0 w 5777999"/>
              <a:gd name="connsiteY9" fmla="*/ 146254 h 5112000"/>
              <a:gd name="connsiteX10" fmla="*/ 146254 w 5777999"/>
              <a:gd name="connsiteY10" fmla="*/ 0 h 51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7999" h="5112000">
                <a:moveTo>
                  <a:pt x="146254" y="0"/>
                </a:moveTo>
                <a:lnTo>
                  <a:pt x="3459704" y="0"/>
                </a:lnTo>
                <a:lnTo>
                  <a:pt x="5260861" y="0"/>
                </a:lnTo>
                <a:lnTo>
                  <a:pt x="5777999" y="0"/>
                </a:lnTo>
                <a:lnTo>
                  <a:pt x="5777999" y="5112000"/>
                </a:lnTo>
                <a:lnTo>
                  <a:pt x="5260861" y="5112000"/>
                </a:lnTo>
                <a:lnTo>
                  <a:pt x="3459704" y="5112000"/>
                </a:lnTo>
                <a:lnTo>
                  <a:pt x="146254" y="5112000"/>
                </a:lnTo>
                <a:cubicBezTo>
                  <a:pt x="65480" y="5112000"/>
                  <a:pt x="0" y="5046520"/>
                  <a:pt x="0" y="4965746"/>
                </a:cubicBezTo>
                <a:lnTo>
                  <a:pt x="0" y="146254"/>
                </a:lnTo>
                <a:cubicBezTo>
                  <a:pt x="0" y="65480"/>
                  <a:pt x="65480" y="0"/>
                  <a:pt x="14625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180000">
            <a:noAutofit/>
          </a:bodyPr>
          <a:lstStyle>
            <a:lvl1pPr marL="541338" indent="-358775">
              <a:defRPr sz="2400">
                <a:solidFill>
                  <a:srgbClr val="FFFFFF"/>
                </a:solidFill>
              </a:defRPr>
            </a:lvl1pPr>
            <a:lvl2pPr marL="898525" indent="-357188">
              <a:defRPr sz="2400">
                <a:solidFill>
                  <a:srgbClr val="FFFFFF"/>
                </a:solidFill>
              </a:defRPr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lägga till din text</a:t>
            </a:r>
          </a:p>
        </p:txBody>
      </p:sp>
    </p:spTree>
    <p:extLst>
      <p:ext uri="{BB962C8B-B14F-4D97-AF65-F5344CB8AC3E}">
        <p14:creationId xmlns:p14="http://schemas.microsoft.com/office/powerpoint/2010/main" val="4002426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83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+ bild vänster - rundade hö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innehåll 22">
            <a:extLst>
              <a:ext uri="{FF2B5EF4-FFF2-40B4-BE49-F238E27FC236}">
                <a16:creationId xmlns:a16="http://schemas.microsoft.com/office/drawing/2014/main" id="{5C0148AE-6C67-4E87-9D07-9D0C9BAB16A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5999" y="1084262"/>
            <a:ext cx="5778001" cy="5112856"/>
          </a:xfrm>
          <a:custGeom>
            <a:avLst/>
            <a:gdLst>
              <a:gd name="connsiteX0" fmla="*/ 536021 w 5778001"/>
              <a:gd name="connsiteY0" fmla="*/ 0 h 5112856"/>
              <a:gd name="connsiteX1" fmla="*/ 5631747 w 5778001"/>
              <a:gd name="connsiteY1" fmla="*/ 0 h 5112856"/>
              <a:gd name="connsiteX2" fmla="*/ 5778001 w 5778001"/>
              <a:gd name="connsiteY2" fmla="*/ 146254 h 5112856"/>
              <a:gd name="connsiteX3" fmla="*/ 5778001 w 5778001"/>
              <a:gd name="connsiteY3" fmla="*/ 4539358 h 5112856"/>
              <a:gd name="connsiteX4" fmla="*/ 4484263 w 5778001"/>
              <a:gd name="connsiteY4" fmla="*/ 4539358 h 5112856"/>
              <a:gd name="connsiteX5" fmla="*/ 3997265 w 5778001"/>
              <a:gd name="connsiteY5" fmla="*/ 4795086 h 5112856"/>
              <a:gd name="connsiteX6" fmla="*/ 3897009 w 5778001"/>
              <a:gd name="connsiteY6" fmla="*/ 4988062 h 5112856"/>
              <a:gd name="connsiteX7" fmla="*/ 3832701 w 5778001"/>
              <a:gd name="connsiteY7" fmla="*/ 5112000 h 5112856"/>
              <a:gd name="connsiteX8" fmla="*/ 2318295 w 5778001"/>
              <a:gd name="connsiteY8" fmla="*/ 5112000 h 5112856"/>
              <a:gd name="connsiteX9" fmla="*/ 2318295 w 5778001"/>
              <a:gd name="connsiteY9" fmla="*/ 5112856 h 5112856"/>
              <a:gd name="connsiteX10" fmla="*/ 0 w 5778001"/>
              <a:gd name="connsiteY10" fmla="*/ 5112856 h 5112856"/>
              <a:gd name="connsiteX11" fmla="*/ 0 w 5778001"/>
              <a:gd name="connsiteY11" fmla="*/ 856 h 5112856"/>
              <a:gd name="connsiteX12" fmla="*/ 531781 w 5778001"/>
              <a:gd name="connsiteY12" fmla="*/ 856 h 511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78001" h="5112856">
                <a:moveTo>
                  <a:pt x="536021" y="0"/>
                </a:moveTo>
                <a:lnTo>
                  <a:pt x="5631747" y="0"/>
                </a:lnTo>
                <a:cubicBezTo>
                  <a:pt x="5712521" y="0"/>
                  <a:pt x="5778001" y="65480"/>
                  <a:pt x="5778001" y="146254"/>
                </a:cubicBezTo>
                <a:lnTo>
                  <a:pt x="5778001" y="4539358"/>
                </a:lnTo>
                <a:lnTo>
                  <a:pt x="4484263" y="4539358"/>
                </a:lnTo>
                <a:cubicBezTo>
                  <a:pt x="4218446" y="4539358"/>
                  <a:pt x="4103097" y="4591846"/>
                  <a:pt x="3997265" y="4795086"/>
                </a:cubicBezTo>
                <a:cubicBezTo>
                  <a:pt x="3978040" y="4831989"/>
                  <a:pt x="3941836" y="4901691"/>
                  <a:pt x="3897009" y="4988062"/>
                </a:cubicBezTo>
                <a:lnTo>
                  <a:pt x="3832701" y="5112000"/>
                </a:lnTo>
                <a:lnTo>
                  <a:pt x="2318295" y="5112000"/>
                </a:lnTo>
                <a:lnTo>
                  <a:pt x="2318295" y="5112856"/>
                </a:lnTo>
                <a:lnTo>
                  <a:pt x="0" y="5112856"/>
                </a:lnTo>
                <a:lnTo>
                  <a:pt x="0" y="856"/>
                </a:lnTo>
                <a:lnTo>
                  <a:pt x="531781" y="85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180000">
            <a:noAutofit/>
          </a:bodyPr>
          <a:lstStyle>
            <a:lvl1pPr marL="541338" indent="-271463">
              <a:defRPr sz="2400">
                <a:solidFill>
                  <a:srgbClr val="FFFFFF"/>
                </a:solidFill>
              </a:defRPr>
            </a:lvl1pPr>
            <a:lvl2pPr marL="898525" indent="-357188">
              <a:defRPr sz="2400">
                <a:solidFill>
                  <a:srgbClr val="FFFFFF"/>
                </a:solidFill>
              </a:defRPr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lägga till din text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761259D-9D9A-4C11-824A-B222CF952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19137"/>
          </a:xfrm>
        </p:spPr>
        <p:txBody>
          <a:bodyPr/>
          <a:lstStyle/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B4383DE-1BD7-4EB0-BEF2-E004E4A3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A6F99-E061-4809-8E3A-02531C6D4244}" type="datetime1">
              <a:rPr lang="sv-SE" smtClean="0"/>
              <a:t>2023-01-12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87B930F-B29B-4521-9DFF-B921211F6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6174957-D46B-49BE-BA0C-A0A37EFB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A5BF53E4-5EB1-204B-9018-AD2C694BD63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328C5A1C-5A0F-463C-A089-2F50EA7D6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2379" y="5623620"/>
            <a:ext cx="2617241" cy="1242000"/>
          </a:xfrm>
          <a:prstGeom prst="rect">
            <a:avLst/>
          </a:prstGeom>
        </p:spPr>
      </p:pic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92C24DD1-4C68-403D-A001-2E8007FBA3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7999" y="1084262"/>
            <a:ext cx="5778000" cy="5112000"/>
          </a:xfrm>
          <a:custGeom>
            <a:avLst/>
            <a:gdLst>
              <a:gd name="connsiteX0" fmla="*/ 133065 w 5778000"/>
              <a:gd name="connsiteY0" fmla="*/ 0 h 5112000"/>
              <a:gd name="connsiteX1" fmla="*/ 3459705 w 5778000"/>
              <a:gd name="connsiteY1" fmla="*/ 0 h 5112000"/>
              <a:gd name="connsiteX2" fmla="*/ 5233590 w 5778000"/>
              <a:gd name="connsiteY2" fmla="*/ 0 h 5112000"/>
              <a:gd name="connsiteX3" fmla="*/ 5778000 w 5778000"/>
              <a:gd name="connsiteY3" fmla="*/ 0 h 5112000"/>
              <a:gd name="connsiteX4" fmla="*/ 5778000 w 5778000"/>
              <a:gd name="connsiteY4" fmla="*/ 5112000 h 5112000"/>
              <a:gd name="connsiteX5" fmla="*/ 5233590 w 5778000"/>
              <a:gd name="connsiteY5" fmla="*/ 5112000 h 5112000"/>
              <a:gd name="connsiteX6" fmla="*/ 3459705 w 5778000"/>
              <a:gd name="connsiteY6" fmla="*/ 5112000 h 5112000"/>
              <a:gd name="connsiteX7" fmla="*/ 133065 w 5778000"/>
              <a:gd name="connsiteY7" fmla="*/ 5112000 h 5112000"/>
              <a:gd name="connsiteX8" fmla="*/ 0 w 5778000"/>
              <a:gd name="connsiteY8" fmla="*/ 4978935 h 5112000"/>
              <a:gd name="connsiteX9" fmla="*/ 0 w 5778000"/>
              <a:gd name="connsiteY9" fmla="*/ 133065 h 5112000"/>
              <a:gd name="connsiteX10" fmla="*/ 133065 w 5778000"/>
              <a:gd name="connsiteY10" fmla="*/ 0 h 51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8000" h="5112000">
                <a:moveTo>
                  <a:pt x="133065" y="0"/>
                </a:moveTo>
                <a:lnTo>
                  <a:pt x="3459705" y="0"/>
                </a:lnTo>
                <a:lnTo>
                  <a:pt x="5233590" y="0"/>
                </a:lnTo>
                <a:lnTo>
                  <a:pt x="5778000" y="0"/>
                </a:lnTo>
                <a:lnTo>
                  <a:pt x="5778000" y="5112000"/>
                </a:lnTo>
                <a:lnTo>
                  <a:pt x="5233590" y="5112000"/>
                </a:lnTo>
                <a:lnTo>
                  <a:pt x="3459705" y="5112000"/>
                </a:lnTo>
                <a:lnTo>
                  <a:pt x="133065" y="5112000"/>
                </a:lnTo>
                <a:cubicBezTo>
                  <a:pt x="59575" y="5112000"/>
                  <a:pt x="0" y="5052425"/>
                  <a:pt x="0" y="4978935"/>
                </a:cubicBezTo>
                <a:lnTo>
                  <a:pt x="0" y="133065"/>
                </a:lnTo>
                <a:cubicBezTo>
                  <a:pt x="0" y="59575"/>
                  <a:pt x="59575" y="0"/>
                  <a:pt x="133065" y="0"/>
                </a:cubicBezTo>
                <a:close/>
              </a:path>
            </a:pathLst>
          </a:custGeom>
          <a:solidFill>
            <a:srgbClr val="9DD4D5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301924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83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och vänster - rundade hö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61259D-9D9A-4C11-824A-B222CF952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B4383DE-1BD7-4EB0-BEF2-E004E4A3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A6F99-E061-4809-8E3A-02531C6D4244}" type="datetime1">
              <a:rPr lang="sv-SE" smtClean="0"/>
              <a:t>2023-01-12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87B930F-B29B-4521-9DFF-B921211F6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6174957-D46B-49BE-BA0C-A0A37EFB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A5BF53E4-5EB1-204B-9018-AD2C694BD63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328C5A1C-5A0F-463C-A089-2F50EA7D6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2379" y="5623620"/>
            <a:ext cx="2617241" cy="1242000"/>
          </a:xfrm>
          <a:prstGeom prst="rect">
            <a:avLst/>
          </a:prstGeom>
        </p:spPr>
      </p:pic>
      <p:sp>
        <p:nvSpPr>
          <p:cNvPr id="10" name="Platshållare för innehåll 12">
            <a:extLst>
              <a:ext uri="{FF2B5EF4-FFF2-40B4-BE49-F238E27FC236}">
                <a16:creationId xmlns:a16="http://schemas.microsoft.com/office/drawing/2014/main" id="{029D4FCE-F0DE-4A4E-B589-49A9A691C96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18000" y="1084262"/>
            <a:ext cx="5777999" cy="5112000"/>
          </a:xfrm>
          <a:custGeom>
            <a:avLst/>
            <a:gdLst>
              <a:gd name="connsiteX0" fmla="*/ 146254 w 5777999"/>
              <a:gd name="connsiteY0" fmla="*/ 0 h 5112000"/>
              <a:gd name="connsiteX1" fmla="*/ 3459704 w 5777999"/>
              <a:gd name="connsiteY1" fmla="*/ 0 h 5112000"/>
              <a:gd name="connsiteX2" fmla="*/ 5260861 w 5777999"/>
              <a:gd name="connsiteY2" fmla="*/ 0 h 5112000"/>
              <a:gd name="connsiteX3" fmla="*/ 5777999 w 5777999"/>
              <a:gd name="connsiteY3" fmla="*/ 0 h 5112000"/>
              <a:gd name="connsiteX4" fmla="*/ 5777999 w 5777999"/>
              <a:gd name="connsiteY4" fmla="*/ 5112000 h 5112000"/>
              <a:gd name="connsiteX5" fmla="*/ 5260861 w 5777999"/>
              <a:gd name="connsiteY5" fmla="*/ 5112000 h 5112000"/>
              <a:gd name="connsiteX6" fmla="*/ 3459704 w 5777999"/>
              <a:gd name="connsiteY6" fmla="*/ 5112000 h 5112000"/>
              <a:gd name="connsiteX7" fmla="*/ 146254 w 5777999"/>
              <a:gd name="connsiteY7" fmla="*/ 5112000 h 5112000"/>
              <a:gd name="connsiteX8" fmla="*/ 0 w 5777999"/>
              <a:gd name="connsiteY8" fmla="*/ 4965746 h 5112000"/>
              <a:gd name="connsiteX9" fmla="*/ 0 w 5777999"/>
              <a:gd name="connsiteY9" fmla="*/ 146254 h 5112000"/>
              <a:gd name="connsiteX10" fmla="*/ 146254 w 5777999"/>
              <a:gd name="connsiteY10" fmla="*/ 0 h 51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7999" h="5112000">
                <a:moveTo>
                  <a:pt x="146254" y="0"/>
                </a:moveTo>
                <a:lnTo>
                  <a:pt x="3459704" y="0"/>
                </a:lnTo>
                <a:lnTo>
                  <a:pt x="5260861" y="0"/>
                </a:lnTo>
                <a:lnTo>
                  <a:pt x="5777999" y="0"/>
                </a:lnTo>
                <a:lnTo>
                  <a:pt x="5777999" y="5112000"/>
                </a:lnTo>
                <a:lnTo>
                  <a:pt x="5260861" y="5112000"/>
                </a:lnTo>
                <a:lnTo>
                  <a:pt x="3459704" y="5112000"/>
                </a:lnTo>
                <a:lnTo>
                  <a:pt x="146254" y="5112000"/>
                </a:lnTo>
                <a:cubicBezTo>
                  <a:pt x="65480" y="5112000"/>
                  <a:pt x="0" y="5046520"/>
                  <a:pt x="0" y="4965746"/>
                </a:cubicBezTo>
                <a:lnTo>
                  <a:pt x="0" y="146254"/>
                </a:lnTo>
                <a:cubicBezTo>
                  <a:pt x="0" y="65480"/>
                  <a:pt x="65480" y="0"/>
                  <a:pt x="146254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80000">
            <a:noAutofit/>
          </a:bodyPr>
          <a:lstStyle>
            <a:lvl1pPr marL="541338" indent="-358775">
              <a:defRPr sz="2400">
                <a:solidFill>
                  <a:srgbClr val="FFFFFF"/>
                </a:solidFill>
              </a:defRPr>
            </a:lvl1pPr>
            <a:lvl2pPr marL="898525" indent="-357188">
              <a:defRPr sz="2400">
                <a:solidFill>
                  <a:srgbClr val="FFFFFF"/>
                </a:solidFill>
              </a:defRPr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lägga in text</a:t>
            </a:r>
          </a:p>
        </p:txBody>
      </p:sp>
      <p:sp>
        <p:nvSpPr>
          <p:cNvPr id="11" name="Platshållare för innehåll 22">
            <a:extLst>
              <a:ext uri="{FF2B5EF4-FFF2-40B4-BE49-F238E27FC236}">
                <a16:creationId xmlns:a16="http://schemas.microsoft.com/office/drawing/2014/main" id="{A393AFF8-99EF-411D-9D24-FE8B8681185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5999" y="1084262"/>
            <a:ext cx="5778001" cy="5112856"/>
          </a:xfrm>
          <a:custGeom>
            <a:avLst/>
            <a:gdLst>
              <a:gd name="connsiteX0" fmla="*/ 536021 w 5778001"/>
              <a:gd name="connsiteY0" fmla="*/ 0 h 5112856"/>
              <a:gd name="connsiteX1" fmla="*/ 5631747 w 5778001"/>
              <a:gd name="connsiteY1" fmla="*/ 0 h 5112856"/>
              <a:gd name="connsiteX2" fmla="*/ 5778001 w 5778001"/>
              <a:gd name="connsiteY2" fmla="*/ 146254 h 5112856"/>
              <a:gd name="connsiteX3" fmla="*/ 5778001 w 5778001"/>
              <a:gd name="connsiteY3" fmla="*/ 4539358 h 5112856"/>
              <a:gd name="connsiteX4" fmla="*/ 4484263 w 5778001"/>
              <a:gd name="connsiteY4" fmla="*/ 4539358 h 5112856"/>
              <a:gd name="connsiteX5" fmla="*/ 3997265 w 5778001"/>
              <a:gd name="connsiteY5" fmla="*/ 4795086 h 5112856"/>
              <a:gd name="connsiteX6" fmla="*/ 3897009 w 5778001"/>
              <a:gd name="connsiteY6" fmla="*/ 4988062 h 5112856"/>
              <a:gd name="connsiteX7" fmla="*/ 3832701 w 5778001"/>
              <a:gd name="connsiteY7" fmla="*/ 5112000 h 5112856"/>
              <a:gd name="connsiteX8" fmla="*/ 2318295 w 5778001"/>
              <a:gd name="connsiteY8" fmla="*/ 5112000 h 5112856"/>
              <a:gd name="connsiteX9" fmla="*/ 2318295 w 5778001"/>
              <a:gd name="connsiteY9" fmla="*/ 5112856 h 5112856"/>
              <a:gd name="connsiteX10" fmla="*/ 0 w 5778001"/>
              <a:gd name="connsiteY10" fmla="*/ 5112856 h 5112856"/>
              <a:gd name="connsiteX11" fmla="*/ 0 w 5778001"/>
              <a:gd name="connsiteY11" fmla="*/ 856 h 5112856"/>
              <a:gd name="connsiteX12" fmla="*/ 531781 w 5778001"/>
              <a:gd name="connsiteY12" fmla="*/ 856 h 511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78001" h="5112856">
                <a:moveTo>
                  <a:pt x="536021" y="0"/>
                </a:moveTo>
                <a:lnTo>
                  <a:pt x="5631747" y="0"/>
                </a:lnTo>
                <a:cubicBezTo>
                  <a:pt x="5712521" y="0"/>
                  <a:pt x="5778001" y="65480"/>
                  <a:pt x="5778001" y="146254"/>
                </a:cubicBezTo>
                <a:lnTo>
                  <a:pt x="5778001" y="4539358"/>
                </a:lnTo>
                <a:lnTo>
                  <a:pt x="4484263" y="4539358"/>
                </a:lnTo>
                <a:cubicBezTo>
                  <a:pt x="4218446" y="4539358"/>
                  <a:pt x="4103097" y="4591846"/>
                  <a:pt x="3997265" y="4795086"/>
                </a:cubicBezTo>
                <a:cubicBezTo>
                  <a:pt x="3978040" y="4831989"/>
                  <a:pt x="3941836" y="4901691"/>
                  <a:pt x="3897009" y="4988062"/>
                </a:cubicBezTo>
                <a:lnTo>
                  <a:pt x="3832701" y="5112000"/>
                </a:lnTo>
                <a:lnTo>
                  <a:pt x="2318295" y="5112000"/>
                </a:lnTo>
                <a:lnTo>
                  <a:pt x="2318295" y="5112856"/>
                </a:lnTo>
                <a:lnTo>
                  <a:pt x="0" y="5112856"/>
                </a:lnTo>
                <a:lnTo>
                  <a:pt x="0" y="856"/>
                </a:lnTo>
                <a:lnTo>
                  <a:pt x="531781" y="85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180000">
            <a:noAutofit/>
          </a:bodyPr>
          <a:lstStyle>
            <a:lvl1pPr marL="541338" indent="-271463">
              <a:defRPr sz="2400">
                <a:solidFill>
                  <a:srgbClr val="FFFFFF"/>
                </a:solidFill>
              </a:defRPr>
            </a:lvl1pPr>
            <a:lvl2pPr marL="898525" indent="-357188">
              <a:defRPr sz="2400">
                <a:solidFill>
                  <a:srgbClr val="FFFFFF"/>
                </a:solidFill>
              </a:defRPr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här för att lägga in text</a:t>
            </a:r>
          </a:p>
        </p:txBody>
      </p:sp>
    </p:spTree>
    <p:extLst>
      <p:ext uri="{BB962C8B-B14F-4D97-AF65-F5344CB8AC3E}">
        <p14:creationId xmlns:p14="http://schemas.microsoft.com/office/powerpoint/2010/main" val="4144501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83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+ bild höger -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F473D2-9C32-4C18-8DA0-CABCB603D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2578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B5DA3D8-B5BA-41B1-AEDC-B109380AC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2F6CBC-8A46-44DE-B1DA-562B1FD0D9CE}" type="datetime1">
              <a:rPr lang="sv-SE" smtClean="0"/>
              <a:t>2023-01-12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B570F5C-03B1-4C3F-B3EB-9348A41F9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16AB86-149E-4046-B247-10B95998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A5BF53E4-5EB1-204B-9018-AD2C694BD63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F141791-E973-4F0D-9A76-C72764C919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623620 h 6858000"/>
              <a:gd name="connsiteX3" fmla="*/ 4484262 w 6096000"/>
              <a:gd name="connsiteY3" fmla="*/ 5623620 h 6858000"/>
              <a:gd name="connsiteX4" fmla="*/ 3997264 w 6096000"/>
              <a:gd name="connsiteY4" fmla="*/ 5879348 h 6858000"/>
              <a:gd name="connsiteX5" fmla="*/ 3505348 w 6096000"/>
              <a:gd name="connsiteY5" fmla="*/ 6827590 h 6858000"/>
              <a:gd name="connsiteX6" fmla="*/ 3489588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5623620"/>
                </a:lnTo>
                <a:lnTo>
                  <a:pt x="4484262" y="5623620"/>
                </a:lnTo>
                <a:cubicBezTo>
                  <a:pt x="4218445" y="5623620"/>
                  <a:pt x="4103096" y="5676108"/>
                  <a:pt x="3997264" y="5879348"/>
                </a:cubicBezTo>
                <a:cubicBezTo>
                  <a:pt x="3925171" y="6017735"/>
                  <a:pt x="3614306" y="6617355"/>
                  <a:pt x="3505348" y="6827590"/>
                </a:cubicBezTo>
                <a:lnTo>
                  <a:pt x="3489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DD4D5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FB2EE368-C59C-4171-837F-A6B66D5D53D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692000"/>
            <a:ext cx="5181600" cy="464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din text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66BEC159-354C-4B44-BEE0-9E25DF344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2379" y="5623620"/>
            <a:ext cx="2617241" cy="12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1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E30C95-A5C0-6E0D-9489-EEF444ECC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F53841-E80B-3DE5-5061-1B48CFCA1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CCC949-B7CE-D32F-5E6B-B7F0036D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3A8AA-E3CE-41BC-A176-89BCE9BCD5AC}" type="datetimeFigureOut">
              <a:rPr lang="sv-SE" smtClean="0"/>
              <a:t>2023-01-12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9FD6DE1-7A38-13D0-4F6C-78A9E555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39FD7B-67EA-0B00-3DF3-B4A81746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A4199B-CD49-4507-B85A-A111F7E809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492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öger + bild vänster -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2">
            <a:extLst>
              <a:ext uri="{FF2B5EF4-FFF2-40B4-BE49-F238E27FC236}">
                <a16:creationId xmlns:a16="http://schemas.microsoft.com/office/drawing/2014/main" id="{50551127-AB09-418B-AB54-22E4FE99C4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rgbClr val="9DD4D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F556F158-81E8-4DB8-B92D-77F8F70F1A2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174000" y="1692000"/>
            <a:ext cx="5181600" cy="39316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din text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9CA860C-E69D-436D-89BC-B4228592B6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4000" y="365125"/>
            <a:ext cx="51798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A5371BF-21B4-4C43-A843-10DF64A7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8FB18-F298-4E12-8D66-7B951162406E}" type="datetime1">
              <a:rPr lang="sv-SE" smtClean="0"/>
              <a:t>2023-01-12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BB21926-EEB5-4A9E-ADF4-F1CB8623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557377B-94E2-4D68-BAA7-E17E95D50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A5BF53E4-5EB1-204B-9018-AD2C694BD63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7F96E9AC-B36A-4D1E-A937-BF3F39255459}"/>
              </a:ext>
            </a:extLst>
          </p:cNvPr>
          <p:cNvSpPr/>
          <p:nvPr userDrawn="1"/>
        </p:nvSpPr>
        <p:spPr>
          <a:xfrm>
            <a:off x="9582379" y="5623620"/>
            <a:ext cx="2616289" cy="1240572"/>
          </a:xfrm>
          <a:custGeom>
            <a:avLst/>
            <a:gdLst>
              <a:gd name="connsiteX0" fmla="*/ 2616289 w 2616289"/>
              <a:gd name="connsiteY0" fmla="*/ 0 h 1240572"/>
              <a:gd name="connsiteX1" fmla="*/ 997883 w 2616289"/>
              <a:gd name="connsiteY1" fmla="*/ 0 h 1240572"/>
              <a:gd name="connsiteX2" fmla="*/ 510885 w 2616289"/>
              <a:gd name="connsiteY2" fmla="*/ 255728 h 1240572"/>
              <a:gd name="connsiteX3" fmla="*/ 0 w 2616289"/>
              <a:gd name="connsiteY3" fmla="*/ 1240573 h 1240572"/>
              <a:gd name="connsiteX4" fmla="*/ 2616289 w 2616289"/>
              <a:gd name="connsiteY4" fmla="*/ 1240573 h 1240572"/>
              <a:gd name="connsiteX5" fmla="*/ 2616289 w 2616289"/>
              <a:gd name="connsiteY5" fmla="*/ 0 h 124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289" h="1240572">
                <a:moveTo>
                  <a:pt x="2616289" y="0"/>
                </a:moveTo>
                <a:lnTo>
                  <a:pt x="997883" y="0"/>
                </a:lnTo>
                <a:cubicBezTo>
                  <a:pt x="732066" y="0"/>
                  <a:pt x="616717" y="52488"/>
                  <a:pt x="510885" y="255728"/>
                </a:cubicBezTo>
                <a:cubicBezTo>
                  <a:pt x="433986" y="403341"/>
                  <a:pt x="85417" y="1075734"/>
                  <a:pt x="0" y="1240573"/>
                </a:cubicBezTo>
                <a:lnTo>
                  <a:pt x="2616289" y="1240573"/>
                </a:lnTo>
                <a:lnTo>
                  <a:pt x="2616289" y="0"/>
                </a:lnTo>
                <a:close/>
              </a:path>
            </a:pathLst>
          </a:custGeom>
          <a:solidFill>
            <a:srgbClr val="FFFFFF"/>
          </a:solidFill>
          <a:ln w="474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9" name="Bild 3">
            <a:extLst>
              <a:ext uri="{FF2B5EF4-FFF2-40B4-BE49-F238E27FC236}">
                <a16:creationId xmlns:a16="http://schemas.microsoft.com/office/drawing/2014/main" id="{CF533EEB-5F7A-404F-A4FA-78AB21E779E0}"/>
              </a:ext>
            </a:extLst>
          </p:cNvPr>
          <p:cNvGrpSpPr/>
          <p:nvPr userDrawn="1"/>
        </p:nvGrpSpPr>
        <p:grpSpPr>
          <a:xfrm>
            <a:off x="10257287" y="5785977"/>
            <a:ext cx="1674415" cy="924980"/>
            <a:chOff x="10257287" y="5785977"/>
            <a:chExt cx="1674415" cy="924980"/>
          </a:xfrm>
        </p:grpSpPr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3869721B-A3DE-46C0-893F-4E8288BB63A4}"/>
                </a:ext>
              </a:extLst>
            </p:cNvPr>
            <p:cNvSpPr/>
            <p:nvPr/>
          </p:nvSpPr>
          <p:spPr>
            <a:xfrm>
              <a:off x="10910931" y="5785977"/>
              <a:ext cx="327440" cy="322634"/>
            </a:xfrm>
            <a:custGeom>
              <a:avLst/>
              <a:gdLst>
                <a:gd name="connsiteX0" fmla="*/ 163697 w 327440"/>
                <a:gd name="connsiteY0" fmla="*/ 0 h 322634"/>
                <a:gd name="connsiteX1" fmla="*/ 113255 w 327440"/>
                <a:gd name="connsiteY1" fmla="*/ 177449 h 322634"/>
                <a:gd name="connsiteX2" fmla="*/ 68476 w 327440"/>
                <a:gd name="connsiteY2" fmla="*/ 49728 h 322634"/>
                <a:gd name="connsiteX3" fmla="*/ 0 w 327440"/>
                <a:gd name="connsiteY3" fmla="*/ 322634 h 322634"/>
                <a:gd name="connsiteX4" fmla="*/ 327441 w 327440"/>
                <a:gd name="connsiteY4" fmla="*/ 322634 h 322634"/>
                <a:gd name="connsiteX5" fmla="*/ 258964 w 327440"/>
                <a:gd name="connsiteY5" fmla="*/ 49728 h 322634"/>
                <a:gd name="connsiteX6" fmla="*/ 214138 w 327440"/>
                <a:gd name="connsiteY6" fmla="*/ 177449 h 3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440" h="322634">
                  <a:moveTo>
                    <a:pt x="163697" y="0"/>
                  </a:moveTo>
                  <a:lnTo>
                    <a:pt x="113255" y="177449"/>
                  </a:lnTo>
                  <a:lnTo>
                    <a:pt x="68476" y="49728"/>
                  </a:lnTo>
                  <a:lnTo>
                    <a:pt x="0" y="322634"/>
                  </a:lnTo>
                  <a:lnTo>
                    <a:pt x="327441" y="322634"/>
                  </a:lnTo>
                  <a:lnTo>
                    <a:pt x="258964" y="49728"/>
                  </a:lnTo>
                  <a:lnTo>
                    <a:pt x="214138" y="177449"/>
                  </a:lnTo>
                  <a:close/>
                </a:path>
              </a:pathLst>
            </a:custGeom>
            <a:solidFill>
              <a:srgbClr val="009C9B"/>
            </a:solidFill>
            <a:ln w="47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FD6C96D1-7F5D-41A7-B135-4F2ED66A07E1}"/>
                </a:ext>
              </a:extLst>
            </p:cNvPr>
            <p:cNvSpPr/>
            <p:nvPr/>
          </p:nvSpPr>
          <p:spPr>
            <a:xfrm>
              <a:off x="10910931" y="6388324"/>
              <a:ext cx="327440" cy="322634"/>
            </a:xfrm>
            <a:custGeom>
              <a:avLst/>
              <a:gdLst>
                <a:gd name="connsiteX0" fmla="*/ 0 w 327440"/>
                <a:gd name="connsiteY0" fmla="*/ 0 h 322634"/>
                <a:gd name="connsiteX1" fmla="*/ 68476 w 327440"/>
                <a:gd name="connsiteY1" fmla="*/ 272859 h 322634"/>
                <a:gd name="connsiteX2" fmla="*/ 113303 w 327440"/>
                <a:gd name="connsiteY2" fmla="*/ 145185 h 322634"/>
                <a:gd name="connsiteX3" fmla="*/ 163744 w 327440"/>
                <a:gd name="connsiteY3" fmla="*/ 322635 h 322634"/>
                <a:gd name="connsiteX4" fmla="*/ 214185 w 327440"/>
                <a:gd name="connsiteY4" fmla="*/ 145185 h 322634"/>
                <a:gd name="connsiteX5" fmla="*/ 258964 w 327440"/>
                <a:gd name="connsiteY5" fmla="*/ 272859 h 322634"/>
                <a:gd name="connsiteX6" fmla="*/ 327441 w 327440"/>
                <a:gd name="connsiteY6" fmla="*/ 0 h 3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440" h="322634">
                  <a:moveTo>
                    <a:pt x="0" y="0"/>
                  </a:moveTo>
                  <a:lnTo>
                    <a:pt x="68476" y="272859"/>
                  </a:lnTo>
                  <a:lnTo>
                    <a:pt x="113303" y="145185"/>
                  </a:lnTo>
                  <a:lnTo>
                    <a:pt x="163744" y="322635"/>
                  </a:lnTo>
                  <a:lnTo>
                    <a:pt x="214185" y="145185"/>
                  </a:lnTo>
                  <a:lnTo>
                    <a:pt x="258964" y="272859"/>
                  </a:lnTo>
                  <a:lnTo>
                    <a:pt x="327441" y="0"/>
                  </a:lnTo>
                  <a:close/>
                </a:path>
              </a:pathLst>
            </a:custGeom>
            <a:solidFill>
              <a:srgbClr val="009C9B"/>
            </a:solidFill>
            <a:ln w="47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4BAC2A77-017C-44EA-AED0-740417735E5C}"/>
                </a:ext>
              </a:extLst>
            </p:cNvPr>
            <p:cNvSpPr/>
            <p:nvPr/>
          </p:nvSpPr>
          <p:spPr>
            <a:xfrm>
              <a:off x="10257287" y="6172330"/>
              <a:ext cx="1674415" cy="139284"/>
            </a:xfrm>
            <a:custGeom>
              <a:avLst/>
              <a:gdLst>
                <a:gd name="connsiteX0" fmla="*/ 1646721 w 1674415"/>
                <a:gd name="connsiteY0" fmla="*/ 89938 h 139284"/>
                <a:gd name="connsiteX1" fmla="*/ 1668896 w 1674415"/>
                <a:gd name="connsiteY1" fmla="*/ 112113 h 139284"/>
                <a:gd name="connsiteX2" fmla="*/ 1646721 w 1674415"/>
                <a:gd name="connsiteY2" fmla="*/ 133955 h 139284"/>
                <a:gd name="connsiteX3" fmla="*/ 1624593 w 1674415"/>
                <a:gd name="connsiteY3" fmla="*/ 111732 h 139284"/>
                <a:gd name="connsiteX4" fmla="*/ 1646721 w 1674415"/>
                <a:gd name="connsiteY4" fmla="*/ 89938 h 139284"/>
                <a:gd name="connsiteX5" fmla="*/ 1646721 w 1674415"/>
                <a:gd name="connsiteY5" fmla="*/ 84656 h 139284"/>
                <a:gd name="connsiteX6" fmla="*/ 1619073 w 1674415"/>
                <a:gd name="connsiteY6" fmla="*/ 111970 h 139284"/>
                <a:gd name="connsiteX7" fmla="*/ 1646721 w 1674415"/>
                <a:gd name="connsiteY7" fmla="*/ 139237 h 139284"/>
                <a:gd name="connsiteX8" fmla="*/ 1674416 w 1674415"/>
                <a:gd name="connsiteY8" fmla="*/ 112303 h 139284"/>
                <a:gd name="connsiteX9" fmla="*/ 1646721 w 1674415"/>
                <a:gd name="connsiteY9" fmla="*/ 84656 h 139284"/>
                <a:gd name="connsiteX10" fmla="*/ 1642343 w 1674415"/>
                <a:gd name="connsiteY10" fmla="*/ 103643 h 139284"/>
                <a:gd name="connsiteX11" fmla="*/ 1647434 w 1674415"/>
                <a:gd name="connsiteY11" fmla="*/ 103643 h 139284"/>
                <a:gd name="connsiteX12" fmla="*/ 1652193 w 1674415"/>
                <a:gd name="connsiteY12" fmla="*/ 106593 h 139284"/>
                <a:gd name="connsiteX13" fmla="*/ 1647434 w 1674415"/>
                <a:gd name="connsiteY13" fmla="*/ 109781 h 139284"/>
                <a:gd name="connsiteX14" fmla="*/ 1642343 w 1674415"/>
                <a:gd name="connsiteY14" fmla="*/ 109781 h 139284"/>
                <a:gd name="connsiteX15" fmla="*/ 1642343 w 1674415"/>
                <a:gd name="connsiteY15" fmla="*/ 103643 h 139284"/>
                <a:gd name="connsiteX16" fmla="*/ 1635538 w 1674415"/>
                <a:gd name="connsiteY16" fmla="*/ 97504 h 139284"/>
                <a:gd name="connsiteX17" fmla="*/ 1635538 w 1674415"/>
                <a:gd name="connsiteY17" fmla="*/ 126532 h 139284"/>
                <a:gd name="connsiteX18" fmla="*/ 1642295 w 1674415"/>
                <a:gd name="connsiteY18" fmla="*/ 126532 h 139284"/>
                <a:gd name="connsiteX19" fmla="*/ 1642295 w 1674415"/>
                <a:gd name="connsiteY19" fmla="*/ 115539 h 139284"/>
                <a:gd name="connsiteX20" fmla="*/ 1647244 w 1674415"/>
                <a:gd name="connsiteY20" fmla="*/ 115539 h 139284"/>
                <a:gd name="connsiteX21" fmla="*/ 1651432 w 1674415"/>
                <a:gd name="connsiteY21" fmla="*/ 121678 h 139284"/>
                <a:gd name="connsiteX22" fmla="*/ 1652526 w 1674415"/>
                <a:gd name="connsiteY22" fmla="*/ 126532 h 139284"/>
                <a:gd name="connsiteX23" fmla="*/ 1660616 w 1674415"/>
                <a:gd name="connsiteY23" fmla="*/ 126532 h 139284"/>
                <a:gd name="connsiteX24" fmla="*/ 1658998 w 1674415"/>
                <a:gd name="connsiteY24" fmla="*/ 124771 h 139284"/>
                <a:gd name="connsiteX25" fmla="*/ 1658427 w 1674415"/>
                <a:gd name="connsiteY25" fmla="*/ 120060 h 139284"/>
                <a:gd name="connsiteX26" fmla="*/ 1655857 w 1674415"/>
                <a:gd name="connsiteY26" fmla="*/ 112684 h 139284"/>
                <a:gd name="connsiteX27" fmla="*/ 1658998 w 1674415"/>
                <a:gd name="connsiteY27" fmla="*/ 105974 h 139284"/>
                <a:gd name="connsiteX28" fmla="*/ 1648529 w 1674415"/>
                <a:gd name="connsiteY28" fmla="*/ 97504 h 139284"/>
                <a:gd name="connsiteX29" fmla="*/ 1635538 w 1674415"/>
                <a:gd name="connsiteY29" fmla="*/ 97504 h 139284"/>
                <a:gd name="connsiteX30" fmla="*/ 1640344 w 1674415"/>
                <a:gd name="connsiteY30" fmla="*/ 15941 h 139284"/>
                <a:gd name="connsiteX31" fmla="*/ 1539842 w 1674415"/>
                <a:gd name="connsiteY31" fmla="*/ 15941 h 139284"/>
                <a:gd name="connsiteX32" fmla="*/ 1539842 w 1674415"/>
                <a:gd name="connsiteY32" fmla="*/ 38117 h 139284"/>
                <a:gd name="connsiteX33" fmla="*/ 1576626 w 1674415"/>
                <a:gd name="connsiteY33" fmla="*/ 38117 h 139284"/>
                <a:gd name="connsiteX34" fmla="*/ 1576626 w 1674415"/>
                <a:gd name="connsiteY34" fmla="*/ 136382 h 139284"/>
                <a:gd name="connsiteX35" fmla="*/ 1603179 w 1674415"/>
                <a:gd name="connsiteY35" fmla="*/ 136382 h 139284"/>
                <a:gd name="connsiteX36" fmla="*/ 1603179 w 1674415"/>
                <a:gd name="connsiteY36" fmla="*/ 38117 h 139284"/>
                <a:gd name="connsiteX37" fmla="*/ 1640344 w 1674415"/>
                <a:gd name="connsiteY37" fmla="*/ 38117 h 139284"/>
                <a:gd name="connsiteX38" fmla="*/ 1640344 w 1674415"/>
                <a:gd name="connsiteY38" fmla="*/ 15941 h 139284"/>
                <a:gd name="connsiteX39" fmla="*/ 1531514 w 1674415"/>
                <a:gd name="connsiteY39" fmla="*/ 15941 h 139284"/>
                <a:gd name="connsiteX40" fmla="*/ 1505913 w 1674415"/>
                <a:gd name="connsiteY40" fmla="*/ 15941 h 139284"/>
                <a:gd name="connsiteX41" fmla="*/ 1505913 w 1674415"/>
                <a:gd name="connsiteY41" fmla="*/ 66097 h 139284"/>
                <a:gd name="connsiteX42" fmla="*/ 1507007 w 1674415"/>
                <a:gd name="connsiteY42" fmla="*/ 100597 h 139284"/>
                <a:gd name="connsiteX43" fmla="*/ 1491066 w 1674415"/>
                <a:gd name="connsiteY43" fmla="*/ 72807 h 139284"/>
                <a:gd name="connsiteX44" fmla="*/ 1455567 w 1674415"/>
                <a:gd name="connsiteY44" fmla="*/ 15941 h 139284"/>
                <a:gd name="connsiteX45" fmla="*/ 1428443 w 1674415"/>
                <a:gd name="connsiteY45" fmla="*/ 15941 h 139284"/>
                <a:gd name="connsiteX46" fmla="*/ 1428443 w 1674415"/>
                <a:gd name="connsiteY46" fmla="*/ 136334 h 139284"/>
                <a:gd name="connsiteX47" fmla="*/ 1454044 w 1674415"/>
                <a:gd name="connsiteY47" fmla="*/ 136334 h 139284"/>
                <a:gd name="connsiteX48" fmla="*/ 1454044 w 1674415"/>
                <a:gd name="connsiteY48" fmla="*/ 85037 h 139284"/>
                <a:gd name="connsiteX49" fmla="*/ 1452997 w 1674415"/>
                <a:gd name="connsiteY49" fmla="*/ 51250 h 139284"/>
                <a:gd name="connsiteX50" fmla="*/ 1468367 w 1674415"/>
                <a:gd name="connsiteY50" fmla="*/ 78184 h 139284"/>
                <a:gd name="connsiteX51" fmla="*/ 1504819 w 1674415"/>
                <a:gd name="connsiteY51" fmla="*/ 136334 h 139284"/>
                <a:gd name="connsiteX52" fmla="*/ 1531562 w 1674415"/>
                <a:gd name="connsiteY52" fmla="*/ 136334 h 139284"/>
                <a:gd name="connsiteX53" fmla="*/ 1531562 w 1674415"/>
                <a:gd name="connsiteY53" fmla="*/ 15941 h 139284"/>
                <a:gd name="connsiteX54" fmla="*/ 1413310 w 1674415"/>
                <a:gd name="connsiteY54" fmla="*/ 15941 h 139284"/>
                <a:gd name="connsiteX55" fmla="*/ 1321754 w 1674415"/>
                <a:gd name="connsiteY55" fmla="*/ 15941 h 139284"/>
                <a:gd name="connsiteX56" fmla="*/ 1321754 w 1674415"/>
                <a:gd name="connsiteY56" fmla="*/ 136334 h 139284"/>
                <a:gd name="connsiteX57" fmla="*/ 1414547 w 1674415"/>
                <a:gd name="connsiteY57" fmla="*/ 136334 h 139284"/>
                <a:gd name="connsiteX58" fmla="*/ 1414547 w 1674415"/>
                <a:gd name="connsiteY58" fmla="*/ 114112 h 139284"/>
                <a:gd name="connsiteX59" fmla="*/ 1348260 w 1674415"/>
                <a:gd name="connsiteY59" fmla="*/ 114112 h 139284"/>
                <a:gd name="connsiteX60" fmla="*/ 1348260 w 1674415"/>
                <a:gd name="connsiteY60" fmla="*/ 84703 h 139284"/>
                <a:gd name="connsiteX61" fmla="*/ 1407933 w 1674415"/>
                <a:gd name="connsiteY61" fmla="*/ 84703 h 139284"/>
                <a:gd name="connsiteX62" fmla="*/ 1407933 w 1674415"/>
                <a:gd name="connsiteY62" fmla="*/ 63956 h 139284"/>
                <a:gd name="connsiteX63" fmla="*/ 1348260 w 1674415"/>
                <a:gd name="connsiteY63" fmla="*/ 63956 h 139284"/>
                <a:gd name="connsiteX64" fmla="*/ 1348260 w 1674415"/>
                <a:gd name="connsiteY64" fmla="*/ 38117 h 139284"/>
                <a:gd name="connsiteX65" fmla="*/ 1413263 w 1674415"/>
                <a:gd name="connsiteY65" fmla="*/ 38117 h 139284"/>
                <a:gd name="connsiteX66" fmla="*/ 1413263 w 1674415"/>
                <a:gd name="connsiteY66" fmla="*/ 15941 h 139284"/>
                <a:gd name="connsiteX67" fmla="*/ 1233101 w 1674415"/>
                <a:gd name="connsiteY67" fmla="*/ 36689 h 139284"/>
                <a:gd name="connsiteX68" fmla="*/ 1259654 w 1674415"/>
                <a:gd name="connsiteY68" fmla="*/ 36689 h 139284"/>
                <a:gd name="connsiteX69" fmla="*/ 1282163 w 1674415"/>
                <a:gd name="connsiteY69" fmla="*/ 53154 h 139284"/>
                <a:gd name="connsiteX70" fmla="*/ 1258560 w 1674415"/>
                <a:gd name="connsiteY70" fmla="*/ 69761 h 139284"/>
                <a:gd name="connsiteX71" fmla="*/ 1233149 w 1674415"/>
                <a:gd name="connsiteY71" fmla="*/ 69761 h 139284"/>
                <a:gd name="connsiteX72" fmla="*/ 1233149 w 1674415"/>
                <a:gd name="connsiteY72" fmla="*/ 36689 h 139284"/>
                <a:gd name="connsiteX73" fmla="*/ 1206501 w 1674415"/>
                <a:gd name="connsiteY73" fmla="*/ 15941 h 139284"/>
                <a:gd name="connsiteX74" fmla="*/ 1206501 w 1674415"/>
                <a:gd name="connsiteY74" fmla="*/ 136334 h 139284"/>
                <a:gd name="connsiteX75" fmla="*/ 1233054 w 1674415"/>
                <a:gd name="connsiteY75" fmla="*/ 136334 h 139284"/>
                <a:gd name="connsiteX76" fmla="*/ 1233054 w 1674415"/>
                <a:gd name="connsiteY76" fmla="*/ 89034 h 139284"/>
                <a:gd name="connsiteX77" fmla="*/ 1256990 w 1674415"/>
                <a:gd name="connsiteY77" fmla="*/ 89034 h 139284"/>
                <a:gd name="connsiteX78" fmla="*/ 1281925 w 1674415"/>
                <a:gd name="connsiteY78" fmla="*/ 120108 h 139284"/>
                <a:gd name="connsiteX79" fmla="*/ 1285065 w 1674415"/>
                <a:gd name="connsiteY79" fmla="*/ 136382 h 139284"/>
                <a:gd name="connsiteX80" fmla="*/ 1312856 w 1674415"/>
                <a:gd name="connsiteY80" fmla="*/ 136382 h 139284"/>
                <a:gd name="connsiteX81" fmla="*/ 1311761 w 1674415"/>
                <a:gd name="connsiteY81" fmla="*/ 134907 h 139284"/>
                <a:gd name="connsiteX82" fmla="*/ 1308145 w 1674415"/>
                <a:gd name="connsiteY82" fmla="*/ 119394 h 139284"/>
                <a:gd name="connsiteX83" fmla="*/ 1288872 w 1674415"/>
                <a:gd name="connsiteY83" fmla="*/ 79517 h 139284"/>
                <a:gd name="connsiteX84" fmla="*/ 1308287 w 1674415"/>
                <a:gd name="connsiteY84" fmla="*/ 50108 h 139284"/>
                <a:gd name="connsiteX85" fmla="*/ 1265460 w 1674415"/>
                <a:gd name="connsiteY85" fmla="*/ 15989 h 139284"/>
                <a:gd name="connsiteX86" fmla="*/ 1206501 w 1674415"/>
                <a:gd name="connsiteY86" fmla="*/ 15989 h 139284"/>
                <a:gd name="connsiteX87" fmla="*/ 1152157 w 1674415"/>
                <a:gd name="connsiteY87" fmla="*/ 15941 h 139284"/>
                <a:gd name="connsiteX88" fmla="*/ 1060601 w 1674415"/>
                <a:gd name="connsiteY88" fmla="*/ 15941 h 139284"/>
                <a:gd name="connsiteX89" fmla="*/ 1060601 w 1674415"/>
                <a:gd name="connsiteY89" fmla="*/ 136334 h 139284"/>
                <a:gd name="connsiteX90" fmla="*/ 1153394 w 1674415"/>
                <a:gd name="connsiteY90" fmla="*/ 136334 h 139284"/>
                <a:gd name="connsiteX91" fmla="*/ 1153394 w 1674415"/>
                <a:gd name="connsiteY91" fmla="*/ 114112 h 139284"/>
                <a:gd name="connsiteX92" fmla="*/ 1087154 w 1674415"/>
                <a:gd name="connsiteY92" fmla="*/ 114112 h 139284"/>
                <a:gd name="connsiteX93" fmla="*/ 1087154 w 1674415"/>
                <a:gd name="connsiteY93" fmla="*/ 84703 h 139284"/>
                <a:gd name="connsiteX94" fmla="*/ 1146827 w 1674415"/>
                <a:gd name="connsiteY94" fmla="*/ 84703 h 139284"/>
                <a:gd name="connsiteX95" fmla="*/ 1146827 w 1674415"/>
                <a:gd name="connsiteY95" fmla="*/ 63956 h 139284"/>
                <a:gd name="connsiteX96" fmla="*/ 1087154 w 1674415"/>
                <a:gd name="connsiteY96" fmla="*/ 63956 h 139284"/>
                <a:gd name="connsiteX97" fmla="*/ 1087154 w 1674415"/>
                <a:gd name="connsiteY97" fmla="*/ 38117 h 139284"/>
                <a:gd name="connsiteX98" fmla="*/ 1152157 w 1674415"/>
                <a:gd name="connsiteY98" fmla="*/ 38117 h 139284"/>
                <a:gd name="connsiteX99" fmla="*/ 1152157 w 1674415"/>
                <a:gd name="connsiteY99" fmla="*/ 15941 h 139284"/>
                <a:gd name="connsiteX100" fmla="*/ 1044517 w 1674415"/>
                <a:gd name="connsiteY100" fmla="*/ 71522 h 139284"/>
                <a:gd name="connsiteX101" fmla="*/ 993219 w 1674415"/>
                <a:gd name="connsiteY101" fmla="*/ 71522 h 139284"/>
                <a:gd name="connsiteX102" fmla="*/ 993219 w 1674415"/>
                <a:gd name="connsiteY102" fmla="*/ 90842 h 139284"/>
                <a:gd name="connsiteX103" fmla="*/ 1020343 w 1674415"/>
                <a:gd name="connsiteY103" fmla="*/ 90842 h 139284"/>
                <a:gd name="connsiteX104" fmla="*/ 991268 w 1674415"/>
                <a:gd name="connsiteY104" fmla="*/ 117966 h 139284"/>
                <a:gd name="connsiteX105" fmla="*/ 957720 w 1674415"/>
                <a:gd name="connsiteY105" fmla="*/ 76614 h 139284"/>
                <a:gd name="connsiteX106" fmla="*/ 990507 w 1674415"/>
                <a:gd name="connsiteY106" fmla="*/ 35071 h 139284"/>
                <a:gd name="connsiteX107" fmla="*/ 1017060 w 1674415"/>
                <a:gd name="connsiteY107" fmla="*/ 55676 h 139284"/>
                <a:gd name="connsiteX108" fmla="*/ 1042852 w 1674415"/>
                <a:gd name="connsiteY108" fmla="*/ 55676 h 139284"/>
                <a:gd name="connsiteX109" fmla="*/ 990697 w 1674415"/>
                <a:gd name="connsiteY109" fmla="*/ 13039 h 139284"/>
                <a:gd name="connsiteX110" fmla="*/ 930834 w 1674415"/>
                <a:gd name="connsiteY110" fmla="*/ 76757 h 139284"/>
                <a:gd name="connsiteX111" fmla="*/ 988270 w 1674415"/>
                <a:gd name="connsiteY111" fmla="*/ 139285 h 139284"/>
                <a:gd name="connsiteX112" fmla="*/ 1024721 w 1674415"/>
                <a:gd name="connsiteY112" fmla="*/ 122630 h 139284"/>
                <a:gd name="connsiteX113" fmla="*/ 1027481 w 1674415"/>
                <a:gd name="connsiteY113" fmla="*/ 136382 h 139284"/>
                <a:gd name="connsiteX114" fmla="*/ 1044517 w 1674415"/>
                <a:gd name="connsiteY114" fmla="*/ 136382 h 139284"/>
                <a:gd name="connsiteX115" fmla="*/ 1044517 w 1674415"/>
                <a:gd name="connsiteY115" fmla="*/ 71522 h 139284"/>
                <a:gd name="connsiteX116" fmla="*/ 917748 w 1674415"/>
                <a:gd name="connsiteY116" fmla="*/ 15941 h 139284"/>
                <a:gd name="connsiteX117" fmla="*/ 891194 w 1674415"/>
                <a:gd name="connsiteY117" fmla="*/ 15941 h 139284"/>
                <a:gd name="connsiteX118" fmla="*/ 891194 w 1674415"/>
                <a:gd name="connsiteY118" fmla="*/ 136334 h 139284"/>
                <a:gd name="connsiteX119" fmla="*/ 917748 w 1674415"/>
                <a:gd name="connsiteY119" fmla="*/ 136334 h 139284"/>
                <a:gd name="connsiteX120" fmla="*/ 917748 w 1674415"/>
                <a:gd name="connsiteY120" fmla="*/ 15941 h 139284"/>
                <a:gd name="connsiteX121" fmla="*/ 799115 w 1674415"/>
                <a:gd name="connsiteY121" fmla="*/ 36689 h 139284"/>
                <a:gd name="connsiteX122" fmla="*/ 825668 w 1674415"/>
                <a:gd name="connsiteY122" fmla="*/ 36689 h 139284"/>
                <a:gd name="connsiteX123" fmla="*/ 848224 w 1674415"/>
                <a:gd name="connsiteY123" fmla="*/ 53154 h 139284"/>
                <a:gd name="connsiteX124" fmla="*/ 824574 w 1674415"/>
                <a:gd name="connsiteY124" fmla="*/ 69761 h 139284"/>
                <a:gd name="connsiteX125" fmla="*/ 799163 w 1674415"/>
                <a:gd name="connsiteY125" fmla="*/ 69761 h 139284"/>
                <a:gd name="connsiteX126" fmla="*/ 799163 w 1674415"/>
                <a:gd name="connsiteY126" fmla="*/ 36689 h 139284"/>
                <a:gd name="connsiteX127" fmla="*/ 772562 w 1674415"/>
                <a:gd name="connsiteY127" fmla="*/ 15941 h 139284"/>
                <a:gd name="connsiteX128" fmla="*/ 772562 w 1674415"/>
                <a:gd name="connsiteY128" fmla="*/ 136334 h 139284"/>
                <a:gd name="connsiteX129" fmla="*/ 799115 w 1674415"/>
                <a:gd name="connsiteY129" fmla="*/ 136334 h 139284"/>
                <a:gd name="connsiteX130" fmla="*/ 799115 w 1674415"/>
                <a:gd name="connsiteY130" fmla="*/ 89034 h 139284"/>
                <a:gd name="connsiteX131" fmla="*/ 823146 w 1674415"/>
                <a:gd name="connsiteY131" fmla="*/ 89034 h 139284"/>
                <a:gd name="connsiteX132" fmla="*/ 847986 w 1674415"/>
                <a:gd name="connsiteY132" fmla="*/ 120108 h 139284"/>
                <a:gd name="connsiteX133" fmla="*/ 851127 w 1674415"/>
                <a:gd name="connsiteY133" fmla="*/ 136382 h 139284"/>
                <a:gd name="connsiteX134" fmla="*/ 878965 w 1674415"/>
                <a:gd name="connsiteY134" fmla="*/ 136382 h 139284"/>
                <a:gd name="connsiteX135" fmla="*/ 877918 w 1674415"/>
                <a:gd name="connsiteY135" fmla="*/ 134907 h 139284"/>
                <a:gd name="connsiteX136" fmla="*/ 874206 w 1674415"/>
                <a:gd name="connsiteY136" fmla="*/ 119394 h 139284"/>
                <a:gd name="connsiteX137" fmla="*/ 854981 w 1674415"/>
                <a:gd name="connsiteY137" fmla="*/ 79517 h 139284"/>
                <a:gd name="connsiteX138" fmla="*/ 874396 w 1674415"/>
                <a:gd name="connsiteY138" fmla="*/ 50108 h 139284"/>
                <a:gd name="connsiteX139" fmla="*/ 831521 w 1674415"/>
                <a:gd name="connsiteY139" fmla="*/ 15989 h 139284"/>
                <a:gd name="connsiteX140" fmla="*/ 772562 w 1674415"/>
                <a:gd name="connsiteY140" fmla="*/ 15989 h 139284"/>
                <a:gd name="connsiteX141" fmla="*/ 757477 w 1674415"/>
                <a:gd name="connsiteY141" fmla="*/ 15941 h 139284"/>
                <a:gd name="connsiteX142" fmla="*/ 665921 w 1674415"/>
                <a:gd name="connsiteY142" fmla="*/ 15941 h 139284"/>
                <a:gd name="connsiteX143" fmla="*/ 665921 w 1674415"/>
                <a:gd name="connsiteY143" fmla="*/ 136334 h 139284"/>
                <a:gd name="connsiteX144" fmla="*/ 758714 w 1674415"/>
                <a:gd name="connsiteY144" fmla="*/ 136334 h 139284"/>
                <a:gd name="connsiteX145" fmla="*/ 758714 w 1674415"/>
                <a:gd name="connsiteY145" fmla="*/ 114112 h 139284"/>
                <a:gd name="connsiteX146" fmla="*/ 692427 w 1674415"/>
                <a:gd name="connsiteY146" fmla="*/ 114112 h 139284"/>
                <a:gd name="connsiteX147" fmla="*/ 692427 w 1674415"/>
                <a:gd name="connsiteY147" fmla="*/ 84703 h 139284"/>
                <a:gd name="connsiteX148" fmla="*/ 752100 w 1674415"/>
                <a:gd name="connsiteY148" fmla="*/ 84703 h 139284"/>
                <a:gd name="connsiteX149" fmla="*/ 752100 w 1674415"/>
                <a:gd name="connsiteY149" fmla="*/ 63956 h 139284"/>
                <a:gd name="connsiteX150" fmla="*/ 692427 w 1674415"/>
                <a:gd name="connsiteY150" fmla="*/ 63956 h 139284"/>
                <a:gd name="connsiteX151" fmla="*/ 692427 w 1674415"/>
                <a:gd name="connsiteY151" fmla="*/ 38117 h 139284"/>
                <a:gd name="connsiteX152" fmla="*/ 757430 w 1674415"/>
                <a:gd name="connsiteY152" fmla="*/ 38117 h 139284"/>
                <a:gd name="connsiteX153" fmla="*/ 757430 w 1674415"/>
                <a:gd name="connsiteY153" fmla="*/ 15941 h 139284"/>
                <a:gd name="connsiteX154" fmla="*/ 659259 w 1674415"/>
                <a:gd name="connsiteY154" fmla="*/ 15941 h 139284"/>
                <a:gd name="connsiteX155" fmla="*/ 631421 w 1674415"/>
                <a:gd name="connsiteY155" fmla="*/ 15941 h 139284"/>
                <a:gd name="connsiteX156" fmla="*/ 615670 w 1674415"/>
                <a:gd name="connsiteY156" fmla="*/ 64670 h 139284"/>
                <a:gd name="connsiteX157" fmla="*/ 603774 w 1674415"/>
                <a:gd name="connsiteY157" fmla="*/ 111209 h 139284"/>
                <a:gd name="connsiteX158" fmla="*/ 592068 w 1674415"/>
                <a:gd name="connsiteY158" fmla="*/ 64670 h 139284"/>
                <a:gd name="connsiteX159" fmla="*/ 576126 w 1674415"/>
                <a:gd name="connsiteY159" fmla="*/ 15941 h 139284"/>
                <a:gd name="connsiteX160" fmla="*/ 548288 w 1674415"/>
                <a:gd name="connsiteY160" fmla="*/ 15941 h 139284"/>
                <a:gd name="connsiteX161" fmla="*/ 588213 w 1674415"/>
                <a:gd name="connsiteY161" fmla="*/ 136334 h 139284"/>
                <a:gd name="connsiteX162" fmla="*/ 618573 w 1674415"/>
                <a:gd name="connsiteY162" fmla="*/ 136334 h 139284"/>
                <a:gd name="connsiteX163" fmla="*/ 659259 w 1674415"/>
                <a:gd name="connsiteY163" fmla="*/ 15941 h 139284"/>
                <a:gd name="connsiteX164" fmla="*/ 549097 w 1674415"/>
                <a:gd name="connsiteY164" fmla="*/ 51631 h 139284"/>
                <a:gd name="connsiteX165" fmla="*/ 502034 w 1674415"/>
                <a:gd name="connsiteY165" fmla="*/ 12991 h 139284"/>
                <a:gd name="connsiteX166" fmla="*/ 454972 w 1674415"/>
                <a:gd name="connsiteY166" fmla="*/ 49299 h 139284"/>
                <a:gd name="connsiteX167" fmla="*/ 493612 w 1674415"/>
                <a:gd name="connsiteY167" fmla="*/ 84513 h 139284"/>
                <a:gd name="connsiteX168" fmla="*/ 526922 w 1674415"/>
                <a:gd name="connsiteY168" fmla="*/ 102739 h 139284"/>
                <a:gd name="connsiteX169" fmla="*/ 504604 w 1674415"/>
                <a:gd name="connsiteY169" fmla="*/ 118823 h 139284"/>
                <a:gd name="connsiteX170" fmla="*/ 477099 w 1674415"/>
                <a:gd name="connsiteY170" fmla="*/ 96077 h 139284"/>
                <a:gd name="connsiteX171" fmla="*/ 450546 w 1674415"/>
                <a:gd name="connsiteY171" fmla="*/ 96077 h 139284"/>
                <a:gd name="connsiteX172" fmla="*/ 503462 w 1674415"/>
                <a:gd name="connsiteY172" fmla="*/ 139237 h 139284"/>
                <a:gd name="connsiteX173" fmla="*/ 553808 w 1674415"/>
                <a:gd name="connsiteY173" fmla="*/ 100217 h 139284"/>
                <a:gd name="connsiteX174" fmla="*/ 510219 w 1674415"/>
                <a:gd name="connsiteY174" fmla="*/ 63385 h 139284"/>
                <a:gd name="connsiteX175" fmla="*/ 480573 w 1674415"/>
                <a:gd name="connsiteY175" fmla="*/ 47301 h 139284"/>
                <a:gd name="connsiteX176" fmla="*/ 500512 w 1674415"/>
                <a:gd name="connsiteY176" fmla="*/ 33358 h 139284"/>
                <a:gd name="connsiteX177" fmla="*/ 523591 w 1674415"/>
                <a:gd name="connsiteY177" fmla="*/ 51583 h 139284"/>
                <a:gd name="connsiteX178" fmla="*/ 549097 w 1674415"/>
                <a:gd name="connsiteY178" fmla="*/ 51583 h 139284"/>
                <a:gd name="connsiteX179" fmla="*/ 417664 w 1674415"/>
                <a:gd name="connsiteY179" fmla="*/ 114112 h 139284"/>
                <a:gd name="connsiteX180" fmla="*/ 357991 w 1674415"/>
                <a:gd name="connsiteY180" fmla="*/ 114112 h 139284"/>
                <a:gd name="connsiteX181" fmla="*/ 357991 w 1674415"/>
                <a:gd name="connsiteY181" fmla="*/ 15941 h 139284"/>
                <a:gd name="connsiteX182" fmla="*/ 331438 w 1674415"/>
                <a:gd name="connsiteY182" fmla="*/ 15941 h 139284"/>
                <a:gd name="connsiteX183" fmla="*/ 331438 w 1674415"/>
                <a:gd name="connsiteY183" fmla="*/ 136334 h 139284"/>
                <a:gd name="connsiteX184" fmla="*/ 417664 w 1674415"/>
                <a:gd name="connsiteY184" fmla="*/ 136334 h 139284"/>
                <a:gd name="connsiteX185" fmla="*/ 417664 w 1674415"/>
                <a:gd name="connsiteY185" fmla="*/ 114112 h 139284"/>
                <a:gd name="connsiteX186" fmla="*/ 323206 w 1674415"/>
                <a:gd name="connsiteY186" fmla="*/ 114112 h 139284"/>
                <a:gd name="connsiteX187" fmla="*/ 263532 w 1674415"/>
                <a:gd name="connsiteY187" fmla="*/ 114112 h 139284"/>
                <a:gd name="connsiteX188" fmla="*/ 263532 w 1674415"/>
                <a:gd name="connsiteY188" fmla="*/ 15941 h 139284"/>
                <a:gd name="connsiteX189" fmla="*/ 236979 w 1674415"/>
                <a:gd name="connsiteY189" fmla="*/ 15941 h 139284"/>
                <a:gd name="connsiteX190" fmla="*/ 236979 w 1674415"/>
                <a:gd name="connsiteY190" fmla="*/ 136334 h 139284"/>
                <a:gd name="connsiteX191" fmla="*/ 323206 w 1674415"/>
                <a:gd name="connsiteY191" fmla="*/ 136334 h 139284"/>
                <a:gd name="connsiteX192" fmla="*/ 323206 w 1674415"/>
                <a:gd name="connsiteY192" fmla="*/ 114112 h 139284"/>
                <a:gd name="connsiteX193" fmla="*/ 170073 w 1674415"/>
                <a:gd name="connsiteY193" fmla="*/ 14086 h 139284"/>
                <a:gd name="connsiteX194" fmla="*/ 177211 w 1674415"/>
                <a:gd name="connsiteY194" fmla="*/ 21319 h 139284"/>
                <a:gd name="connsiteX195" fmla="*/ 170073 w 1674415"/>
                <a:gd name="connsiteY195" fmla="*/ 28504 h 139284"/>
                <a:gd name="connsiteX196" fmla="*/ 162792 w 1674415"/>
                <a:gd name="connsiteY196" fmla="*/ 21319 h 139284"/>
                <a:gd name="connsiteX197" fmla="*/ 170073 w 1674415"/>
                <a:gd name="connsiteY197" fmla="*/ 14086 h 139284"/>
                <a:gd name="connsiteX198" fmla="*/ 186015 w 1674415"/>
                <a:gd name="connsiteY198" fmla="*/ 90081 h 139284"/>
                <a:gd name="connsiteX199" fmla="*/ 153608 w 1674415"/>
                <a:gd name="connsiteY199" fmla="*/ 90081 h 139284"/>
                <a:gd name="connsiteX200" fmla="*/ 161460 w 1674415"/>
                <a:gd name="connsiteY200" fmla="*/ 68429 h 139284"/>
                <a:gd name="connsiteX201" fmla="*/ 169930 w 1674415"/>
                <a:gd name="connsiteY201" fmla="*/ 42637 h 139284"/>
                <a:gd name="connsiteX202" fmla="*/ 170073 w 1674415"/>
                <a:gd name="connsiteY202" fmla="*/ 42637 h 139284"/>
                <a:gd name="connsiteX203" fmla="*/ 178163 w 1674415"/>
                <a:gd name="connsiteY203" fmla="*/ 68429 h 139284"/>
                <a:gd name="connsiteX204" fmla="*/ 186015 w 1674415"/>
                <a:gd name="connsiteY204" fmla="*/ 90081 h 139284"/>
                <a:gd name="connsiteX205" fmla="*/ 170263 w 1674415"/>
                <a:gd name="connsiteY205" fmla="*/ 0 h 139284"/>
                <a:gd name="connsiteX206" fmla="*/ 148469 w 1674415"/>
                <a:gd name="connsiteY206" fmla="*/ 21128 h 139284"/>
                <a:gd name="connsiteX207" fmla="*/ 150658 w 1674415"/>
                <a:gd name="connsiteY207" fmla="*/ 30693 h 139284"/>
                <a:gd name="connsiteX208" fmla="*/ 109829 w 1674415"/>
                <a:gd name="connsiteY208" fmla="*/ 136334 h 139284"/>
                <a:gd name="connsiteX209" fmla="*/ 137334 w 1674415"/>
                <a:gd name="connsiteY209" fmla="*/ 136334 h 139284"/>
                <a:gd name="connsiteX210" fmla="*/ 147232 w 1674415"/>
                <a:gd name="connsiteY210" fmla="*/ 109401 h 139284"/>
                <a:gd name="connsiteX211" fmla="*/ 192629 w 1674415"/>
                <a:gd name="connsiteY211" fmla="*/ 109401 h 139284"/>
                <a:gd name="connsiteX212" fmla="*/ 202337 w 1674415"/>
                <a:gd name="connsiteY212" fmla="*/ 136334 h 139284"/>
                <a:gd name="connsiteX213" fmla="*/ 230365 w 1674415"/>
                <a:gd name="connsiteY213" fmla="*/ 136334 h 139284"/>
                <a:gd name="connsiteX214" fmla="*/ 189536 w 1674415"/>
                <a:gd name="connsiteY214" fmla="*/ 30360 h 139284"/>
                <a:gd name="connsiteX215" fmla="*/ 191534 w 1674415"/>
                <a:gd name="connsiteY215" fmla="*/ 21319 h 139284"/>
                <a:gd name="connsiteX216" fmla="*/ 170263 w 1674415"/>
                <a:gd name="connsiteY216" fmla="*/ 0 h 139284"/>
                <a:gd name="connsiteX217" fmla="*/ 103072 w 1674415"/>
                <a:gd name="connsiteY217" fmla="*/ 15941 h 139284"/>
                <a:gd name="connsiteX218" fmla="*/ 76519 w 1674415"/>
                <a:gd name="connsiteY218" fmla="*/ 15941 h 139284"/>
                <a:gd name="connsiteX219" fmla="*/ 76519 w 1674415"/>
                <a:gd name="connsiteY219" fmla="*/ 61767 h 139284"/>
                <a:gd name="connsiteX220" fmla="*/ 26553 w 1674415"/>
                <a:gd name="connsiteY220" fmla="*/ 61767 h 139284"/>
                <a:gd name="connsiteX221" fmla="*/ 26553 w 1674415"/>
                <a:gd name="connsiteY221" fmla="*/ 15941 h 139284"/>
                <a:gd name="connsiteX222" fmla="*/ 0 w 1674415"/>
                <a:gd name="connsiteY222" fmla="*/ 15941 h 139284"/>
                <a:gd name="connsiteX223" fmla="*/ 0 w 1674415"/>
                <a:gd name="connsiteY223" fmla="*/ 136334 h 139284"/>
                <a:gd name="connsiteX224" fmla="*/ 26553 w 1674415"/>
                <a:gd name="connsiteY224" fmla="*/ 136334 h 139284"/>
                <a:gd name="connsiteX225" fmla="*/ 26553 w 1674415"/>
                <a:gd name="connsiteY225" fmla="*/ 83942 h 139284"/>
                <a:gd name="connsiteX226" fmla="*/ 76519 w 1674415"/>
                <a:gd name="connsiteY226" fmla="*/ 83942 h 139284"/>
                <a:gd name="connsiteX227" fmla="*/ 76519 w 1674415"/>
                <a:gd name="connsiteY227" fmla="*/ 136334 h 139284"/>
                <a:gd name="connsiteX228" fmla="*/ 103072 w 1674415"/>
                <a:gd name="connsiteY228" fmla="*/ 136334 h 139284"/>
                <a:gd name="connsiteX229" fmla="*/ 103072 w 1674415"/>
                <a:gd name="connsiteY229" fmla="*/ 15941 h 13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1674415" h="139284">
                  <a:moveTo>
                    <a:pt x="1646721" y="89938"/>
                  </a:moveTo>
                  <a:cubicBezTo>
                    <a:pt x="1659188" y="89938"/>
                    <a:pt x="1668896" y="99693"/>
                    <a:pt x="1668896" y="112113"/>
                  </a:cubicBezTo>
                  <a:cubicBezTo>
                    <a:pt x="1668896" y="124010"/>
                    <a:pt x="1658807" y="133955"/>
                    <a:pt x="1646721" y="133955"/>
                  </a:cubicBezTo>
                  <a:cubicBezTo>
                    <a:pt x="1634443" y="133955"/>
                    <a:pt x="1624593" y="124010"/>
                    <a:pt x="1624593" y="111732"/>
                  </a:cubicBezTo>
                  <a:cubicBezTo>
                    <a:pt x="1624593" y="99693"/>
                    <a:pt x="1634443" y="89938"/>
                    <a:pt x="1646721" y="89938"/>
                  </a:cubicBezTo>
                  <a:moveTo>
                    <a:pt x="1646721" y="84656"/>
                  </a:moveTo>
                  <a:cubicBezTo>
                    <a:pt x="1631541" y="84656"/>
                    <a:pt x="1619073" y="96933"/>
                    <a:pt x="1619073" y="111970"/>
                  </a:cubicBezTo>
                  <a:cubicBezTo>
                    <a:pt x="1619073" y="126912"/>
                    <a:pt x="1631541" y="139237"/>
                    <a:pt x="1646721" y="139237"/>
                  </a:cubicBezTo>
                  <a:cubicBezTo>
                    <a:pt x="1661901" y="139237"/>
                    <a:pt x="1674416" y="126960"/>
                    <a:pt x="1674416" y="112303"/>
                  </a:cubicBezTo>
                  <a:cubicBezTo>
                    <a:pt x="1674368" y="96790"/>
                    <a:pt x="1662091" y="84656"/>
                    <a:pt x="1646721" y="84656"/>
                  </a:cubicBezTo>
                  <a:moveTo>
                    <a:pt x="1642343" y="103643"/>
                  </a:moveTo>
                  <a:lnTo>
                    <a:pt x="1647434" y="103643"/>
                  </a:lnTo>
                  <a:cubicBezTo>
                    <a:pt x="1651336" y="103643"/>
                    <a:pt x="1652193" y="104166"/>
                    <a:pt x="1652193" y="106593"/>
                  </a:cubicBezTo>
                  <a:cubicBezTo>
                    <a:pt x="1652193" y="109068"/>
                    <a:pt x="1651098" y="109781"/>
                    <a:pt x="1647434" y="109781"/>
                  </a:cubicBezTo>
                  <a:lnTo>
                    <a:pt x="1642343" y="109781"/>
                  </a:lnTo>
                  <a:lnTo>
                    <a:pt x="1642343" y="103643"/>
                  </a:lnTo>
                  <a:close/>
                  <a:moveTo>
                    <a:pt x="1635538" y="97504"/>
                  </a:moveTo>
                  <a:lnTo>
                    <a:pt x="1635538" y="126532"/>
                  </a:lnTo>
                  <a:lnTo>
                    <a:pt x="1642295" y="126532"/>
                  </a:lnTo>
                  <a:lnTo>
                    <a:pt x="1642295" y="115539"/>
                  </a:lnTo>
                  <a:lnTo>
                    <a:pt x="1647244" y="115539"/>
                  </a:lnTo>
                  <a:cubicBezTo>
                    <a:pt x="1651051" y="115539"/>
                    <a:pt x="1651432" y="115872"/>
                    <a:pt x="1651432" y="121678"/>
                  </a:cubicBezTo>
                  <a:cubicBezTo>
                    <a:pt x="1651432" y="124248"/>
                    <a:pt x="1651765" y="124961"/>
                    <a:pt x="1652526" y="126532"/>
                  </a:cubicBezTo>
                  <a:lnTo>
                    <a:pt x="1660616" y="126532"/>
                  </a:lnTo>
                  <a:cubicBezTo>
                    <a:pt x="1659521" y="125818"/>
                    <a:pt x="1658998" y="125294"/>
                    <a:pt x="1658998" y="124771"/>
                  </a:cubicBezTo>
                  <a:cubicBezTo>
                    <a:pt x="1658760" y="124200"/>
                    <a:pt x="1658427" y="123486"/>
                    <a:pt x="1658427" y="120060"/>
                  </a:cubicBezTo>
                  <a:cubicBezTo>
                    <a:pt x="1658427" y="115016"/>
                    <a:pt x="1657903" y="113921"/>
                    <a:pt x="1655857" y="112684"/>
                  </a:cubicBezTo>
                  <a:cubicBezTo>
                    <a:pt x="1658236" y="110876"/>
                    <a:pt x="1658998" y="109258"/>
                    <a:pt x="1658998" y="105974"/>
                  </a:cubicBezTo>
                  <a:cubicBezTo>
                    <a:pt x="1658998" y="99455"/>
                    <a:pt x="1653859" y="97504"/>
                    <a:pt x="1648529" y="97504"/>
                  </a:cubicBezTo>
                  <a:lnTo>
                    <a:pt x="1635538" y="97504"/>
                  </a:lnTo>
                  <a:close/>
                  <a:moveTo>
                    <a:pt x="1640344" y="15941"/>
                  </a:moveTo>
                  <a:lnTo>
                    <a:pt x="1539842" y="15941"/>
                  </a:lnTo>
                  <a:lnTo>
                    <a:pt x="1539842" y="38117"/>
                  </a:lnTo>
                  <a:lnTo>
                    <a:pt x="1576626" y="38117"/>
                  </a:lnTo>
                  <a:lnTo>
                    <a:pt x="1576626" y="136382"/>
                  </a:lnTo>
                  <a:lnTo>
                    <a:pt x="1603179" y="136382"/>
                  </a:lnTo>
                  <a:lnTo>
                    <a:pt x="1603179" y="38117"/>
                  </a:lnTo>
                  <a:lnTo>
                    <a:pt x="1640344" y="38117"/>
                  </a:lnTo>
                  <a:lnTo>
                    <a:pt x="1640344" y="15941"/>
                  </a:lnTo>
                  <a:close/>
                  <a:moveTo>
                    <a:pt x="1531514" y="15941"/>
                  </a:moveTo>
                  <a:lnTo>
                    <a:pt x="1505913" y="15941"/>
                  </a:lnTo>
                  <a:lnTo>
                    <a:pt x="1505913" y="66097"/>
                  </a:lnTo>
                  <a:cubicBezTo>
                    <a:pt x="1505913" y="78184"/>
                    <a:pt x="1506436" y="89748"/>
                    <a:pt x="1507007" y="100597"/>
                  </a:cubicBezTo>
                  <a:cubicBezTo>
                    <a:pt x="1504248" y="94601"/>
                    <a:pt x="1499108" y="85608"/>
                    <a:pt x="1491066" y="72807"/>
                  </a:cubicBezTo>
                  <a:lnTo>
                    <a:pt x="1455567" y="15941"/>
                  </a:lnTo>
                  <a:lnTo>
                    <a:pt x="1428443" y="15941"/>
                  </a:lnTo>
                  <a:lnTo>
                    <a:pt x="1428443" y="136334"/>
                  </a:lnTo>
                  <a:lnTo>
                    <a:pt x="1454044" y="136334"/>
                  </a:lnTo>
                  <a:lnTo>
                    <a:pt x="1454044" y="85037"/>
                  </a:lnTo>
                  <a:cubicBezTo>
                    <a:pt x="1454044" y="66430"/>
                    <a:pt x="1453663" y="58483"/>
                    <a:pt x="1452997" y="51250"/>
                  </a:cubicBezTo>
                  <a:cubicBezTo>
                    <a:pt x="1456661" y="58817"/>
                    <a:pt x="1456471" y="59197"/>
                    <a:pt x="1468367" y="78184"/>
                  </a:cubicBezTo>
                  <a:lnTo>
                    <a:pt x="1504819" y="136334"/>
                  </a:lnTo>
                  <a:lnTo>
                    <a:pt x="1531562" y="136334"/>
                  </a:lnTo>
                  <a:lnTo>
                    <a:pt x="1531562" y="15941"/>
                  </a:lnTo>
                  <a:close/>
                  <a:moveTo>
                    <a:pt x="1413310" y="15941"/>
                  </a:moveTo>
                  <a:lnTo>
                    <a:pt x="1321754" y="15941"/>
                  </a:lnTo>
                  <a:lnTo>
                    <a:pt x="1321754" y="136334"/>
                  </a:lnTo>
                  <a:lnTo>
                    <a:pt x="1414547" y="136334"/>
                  </a:lnTo>
                  <a:lnTo>
                    <a:pt x="1414547" y="114112"/>
                  </a:lnTo>
                  <a:lnTo>
                    <a:pt x="1348260" y="114112"/>
                  </a:lnTo>
                  <a:lnTo>
                    <a:pt x="1348260" y="84703"/>
                  </a:lnTo>
                  <a:lnTo>
                    <a:pt x="1407933" y="84703"/>
                  </a:lnTo>
                  <a:lnTo>
                    <a:pt x="1407933" y="63956"/>
                  </a:lnTo>
                  <a:lnTo>
                    <a:pt x="1348260" y="63956"/>
                  </a:lnTo>
                  <a:lnTo>
                    <a:pt x="1348260" y="38117"/>
                  </a:lnTo>
                  <a:lnTo>
                    <a:pt x="1413263" y="38117"/>
                  </a:lnTo>
                  <a:lnTo>
                    <a:pt x="1413263" y="15941"/>
                  </a:lnTo>
                  <a:close/>
                  <a:moveTo>
                    <a:pt x="1233101" y="36689"/>
                  </a:moveTo>
                  <a:lnTo>
                    <a:pt x="1259654" y="36689"/>
                  </a:lnTo>
                  <a:cubicBezTo>
                    <a:pt x="1275167" y="36689"/>
                    <a:pt x="1282163" y="41733"/>
                    <a:pt x="1282163" y="53154"/>
                  </a:cubicBezTo>
                  <a:cubicBezTo>
                    <a:pt x="1282163" y="67049"/>
                    <a:pt x="1269695" y="69761"/>
                    <a:pt x="1258560" y="69761"/>
                  </a:cubicBezTo>
                  <a:lnTo>
                    <a:pt x="1233149" y="69761"/>
                  </a:lnTo>
                  <a:lnTo>
                    <a:pt x="1233149" y="36689"/>
                  </a:lnTo>
                  <a:close/>
                  <a:moveTo>
                    <a:pt x="1206501" y="15941"/>
                  </a:moveTo>
                  <a:lnTo>
                    <a:pt x="1206501" y="136334"/>
                  </a:lnTo>
                  <a:lnTo>
                    <a:pt x="1233054" y="136334"/>
                  </a:lnTo>
                  <a:lnTo>
                    <a:pt x="1233054" y="89034"/>
                  </a:lnTo>
                  <a:lnTo>
                    <a:pt x="1256990" y="89034"/>
                  </a:lnTo>
                  <a:cubicBezTo>
                    <a:pt x="1276072" y="89034"/>
                    <a:pt x="1280259" y="94839"/>
                    <a:pt x="1281925" y="120108"/>
                  </a:cubicBezTo>
                  <a:cubicBezTo>
                    <a:pt x="1282448" y="129672"/>
                    <a:pt x="1283352" y="133289"/>
                    <a:pt x="1285065" y="136382"/>
                  </a:cubicBezTo>
                  <a:lnTo>
                    <a:pt x="1312856" y="136382"/>
                  </a:lnTo>
                  <a:lnTo>
                    <a:pt x="1311761" y="134907"/>
                  </a:lnTo>
                  <a:cubicBezTo>
                    <a:pt x="1309953" y="132194"/>
                    <a:pt x="1308811" y="127912"/>
                    <a:pt x="1308145" y="119394"/>
                  </a:cubicBezTo>
                  <a:cubicBezTo>
                    <a:pt x="1305956" y="91603"/>
                    <a:pt x="1302434" y="83704"/>
                    <a:pt x="1288872" y="79517"/>
                  </a:cubicBezTo>
                  <a:cubicBezTo>
                    <a:pt x="1301149" y="74996"/>
                    <a:pt x="1308287" y="64003"/>
                    <a:pt x="1308287" y="50108"/>
                  </a:cubicBezTo>
                  <a:cubicBezTo>
                    <a:pt x="1308287" y="24317"/>
                    <a:pt x="1286874" y="15989"/>
                    <a:pt x="1265460" y="15989"/>
                  </a:cubicBezTo>
                  <a:lnTo>
                    <a:pt x="1206501" y="15989"/>
                  </a:lnTo>
                  <a:close/>
                  <a:moveTo>
                    <a:pt x="1152157" y="15941"/>
                  </a:moveTo>
                  <a:lnTo>
                    <a:pt x="1060601" y="15941"/>
                  </a:lnTo>
                  <a:lnTo>
                    <a:pt x="1060601" y="136334"/>
                  </a:lnTo>
                  <a:lnTo>
                    <a:pt x="1153394" y="136334"/>
                  </a:lnTo>
                  <a:lnTo>
                    <a:pt x="1153394" y="114112"/>
                  </a:lnTo>
                  <a:lnTo>
                    <a:pt x="1087154" y="114112"/>
                  </a:lnTo>
                  <a:lnTo>
                    <a:pt x="1087154" y="84703"/>
                  </a:lnTo>
                  <a:lnTo>
                    <a:pt x="1146827" y="84703"/>
                  </a:lnTo>
                  <a:lnTo>
                    <a:pt x="1146827" y="63956"/>
                  </a:lnTo>
                  <a:lnTo>
                    <a:pt x="1087154" y="63956"/>
                  </a:lnTo>
                  <a:lnTo>
                    <a:pt x="1087154" y="38117"/>
                  </a:lnTo>
                  <a:lnTo>
                    <a:pt x="1152157" y="38117"/>
                  </a:lnTo>
                  <a:lnTo>
                    <a:pt x="1152157" y="15941"/>
                  </a:lnTo>
                  <a:close/>
                  <a:moveTo>
                    <a:pt x="1044517" y="71522"/>
                  </a:moveTo>
                  <a:lnTo>
                    <a:pt x="993219" y="71522"/>
                  </a:lnTo>
                  <a:lnTo>
                    <a:pt x="993219" y="90842"/>
                  </a:lnTo>
                  <a:lnTo>
                    <a:pt x="1020343" y="90842"/>
                  </a:lnTo>
                  <a:cubicBezTo>
                    <a:pt x="1019820" y="107117"/>
                    <a:pt x="1008066" y="117966"/>
                    <a:pt x="991268" y="117966"/>
                  </a:cubicBezTo>
                  <a:cubicBezTo>
                    <a:pt x="970045" y="117966"/>
                    <a:pt x="957720" y="102834"/>
                    <a:pt x="957720" y="76614"/>
                  </a:cubicBezTo>
                  <a:cubicBezTo>
                    <a:pt x="957720" y="50632"/>
                    <a:pt x="969997" y="35071"/>
                    <a:pt x="990507" y="35071"/>
                  </a:cubicBezTo>
                  <a:cubicBezTo>
                    <a:pt x="1004640" y="35071"/>
                    <a:pt x="1014490" y="42637"/>
                    <a:pt x="1017060" y="55676"/>
                  </a:cubicBezTo>
                  <a:lnTo>
                    <a:pt x="1042852" y="55676"/>
                  </a:lnTo>
                  <a:cubicBezTo>
                    <a:pt x="1040092" y="30598"/>
                    <a:pt x="1018678" y="13039"/>
                    <a:pt x="990697" y="13039"/>
                  </a:cubicBezTo>
                  <a:cubicBezTo>
                    <a:pt x="955531" y="13039"/>
                    <a:pt x="930834" y="39401"/>
                    <a:pt x="930834" y="76757"/>
                  </a:cubicBezTo>
                  <a:cubicBezTo>
                    <a:pt x="930834" y="113779"/>
                    <a:pt x="954246" y="139285"/>
                    <a:pt x="988270" y="139285"/>
                  </a:cubicBezTo>
                  <a:cubicBezTo>
                    <a:pt x="1004069" y="139285"/>
                    <a:pt x="1015394" y="134050"/>
                    <a:pt x="1024721" y="122630"/>
                  </a:cubicBezTo>
                  <a:lnTo>
                    <a:pt x="1027481" y="136382"/>
                  </a:lnTo>
                  <a:lnTo>
                    <a:pt x="1044517" y="136382"/>
                  </a:lnTo>
                  <a:lnTo>
                    <a:pt x="1044517" y="71522"/>
                  </a:lnTo>
                  <a:close/>
                  <a:moveTo>
                    <a:pt x="917748" y="15941"/>
                  </a:moveTo>
                  <a:lnTo>
                    <a:pt x="891194" y="15941"/>
                  </a:lnTo>
                  <a:lnTo>
                    <a:pt x="891194" y="136334"/>
                  </a:lnTo>
                  <a:lnTo>
                    <a:pt x="917748" y="136334"/>
                  </a:lnTo>
                  <a:lnTo>
                    <a:pt x="917748" y="15941"/>
                  </a:lnTo>
                  <a:close/>
                  <a:moveTo>
                    <a:pt x="799115" y="36689"/>
                  </a:moveTo>
                  <a:lnTo>
                    <a:pt x="825668" y="36689"/>
                  </a:lnTo>
                  <a:cubicBezTo>
                    <a:pt x="841229" y="36689"/>
                    <a:pt x="848224" y="41733"/>
                    <a:pt x="848224" y="53154"/>
                  </a:cubicBezTo>
                  <a:cubicBezTo>
                    <a:pt x="848224" y="67049"/>
                    <a:pt x="835756" y="69761"/>
                    <a:pt x="824574" y="69761"/>
                  </a:cubicBezTo>
                  <a:lnTo>
                    <a:pt x="799163" y="69761"/>
                  </a:lnTo>
                  <a:lnTo>
                    <a:pt x="799163" y="36689"/>
                  </a:lnTo>
                  <a:close/>
                  <a:moveTo>
                    <a:pt x="772562" y="15941"/>
                  </a:moveTo>
                  <a:lnTo>
                    <a:pt x="772562" y="136334"/>
                  </a:lnTo>
                  <a:lnTo>
                    <a:pt x="799115" y="136334"/>
                  </a:lnTo>
                  <a:lnTo>
                    <a:pt x="799115" y="89034"/>
                  </a:lnTo>
                  <a:lnTo>
                    <a:pt x="823146" y="89034"/>
                  </a:lnTo>
                  <a:cubicBezTo>
                    <a:pt x="842133" y="89034"/>
                    <a:pt x="846368" y="94839"/>
                    <a:pt x="847986" y="120108"/>
                  </a:cubicBezTo>
                  <a:cubicBezTo>
                    <a:pt x="848557" y="129672"/>
                    <a:pt x="849461" y="133289"/>
                    <a:pt x="851127" y="136382"/>
                  </a:cubicBezTo>
                  <a:lnTo>
                    <a:pt x="878965" y="136382"/>
                  </a:lnTo>
                  <a:lnTo>
                    <a:pt x="877918" y="134907"/>
                  </a:lnTo>
                  <a:cubicBezTo>
                    <a:pt x="876062" y="132194"/>
                    <a:pt x="874967" y="127912"/>
                    <a:pt x="874206" y="119394"/>
                  </a:cubicBezTo>
                  <a:cubicBezTo>
                    <a:pt x="872017" y="91603"/>
                    <a:pt x="868543" y="83704"/>
                    <a:pt x="854981" y="79517"/>
                  </a:cubicBezTo>
                  <a:cubicBezTo>
                    <a:pt x="867259" y="74996"/>
                    <a:pt x="874396" y="64003"/>
                    <a:pt x="874396" y="50108"/>
                  </a:cubicBezTo>
                  <a:cubicBezTo>
                    <a:pt x="874396" y="24317"/>
                    <a:pt x="852983" y="15989"/>
                    <a:pt x="831521" y="15989"/>
                  </a:cubicBezTo>
                  <a:lnTo>
                    <a:pt x="772562" y="15989"/>
                  </a:lnTo>
                  <a:close/>
                  <a:moveTo>
                    <a:pt x="757477" y="15941"/>
                  </a:moveTo>
                  <a:lnTo>
                    <a:pt x="665921" y="15941"/>
                  </a:lnTo>
                  <a:lnTo>
                    <a:pt x="665921" y="136334"/>
                  </a:lnTo>
                  <a:lnTo>
                    <a:pt x="758714" y="136334"/>
                  </a:lnTo>
                  <a:lnTo>
                    <a:pt x="758714" y="114112"/>
                  </a:lnTo>
                  <a:lnTo>
                    <a:pt x="692427" y="114112"/>
                  </a:lnTo>
                  <a:lnTo>
                    <a:pt x="692427" y="84703"/>
                  </a:lnTo>
                  <a:lnTo>
                    <a:pt x="752100" y="84703"/>
                  </a:lnTo>
                  <a:lnTo>
                    <a:pt x="752100" y="63956"/>
                  </a:lnTo>
                  <a:lnTo>
                    <a:pt x="692427" y="63956"/>
                  </a:lnTo>
                  <a:lnTo>
                    <a:pt x="692427" y="38117"/>
                  </a:lnTo>
                  <a:lnTo>
                    <a:pt x="757430" y="38117"/>
                  </a:lnTo>
                  <a:lnTo>
                    <a:pt x="757430" y="15941"/>
                  </a:lnTo>
                  <a:close/>
                  <a:moveTo>
                    <a:pt x="659259" y="15941"/>
                  </a:moveTo>
                  <a:lnTo>
                    <a:pt x="631421" y="15941"/>
                  </a:lnTo>
                  <a:lnTo>
                    <a:pt x="615670" y="64670"/>
                  </a:lnTo>
                  <a:cubicBezTo>
                    <a:pt x="609484" y="83799"/>
                    <a:pt x="605249" y="102215"/>
                    <a:pt x="603774" y="111209"/>
                  </a:cubicBezTo>
                  <a:cubicBezTo>
                    <a:pt x="602346" y="101644"/>
                    <a:pt x="598492" y="83942"/>
                    <a:pt x="592068" y="64670"/>
                  </a:cubicBezTo>
                  <a:lnTo>
                    <a:pt x="576126" y="15941"/>
                  </a:lnTo>
                  <a:lnTo>
                    <a:pt x="548288" y="15941"/>
                  </a:lnTo>
                  <a:lnTo>
                    <a:pt x="588213" y="136334"/>
                  </a:lnTo>
                  <a:lnTo>
                    <a:pt x="618573" y="136334"/>
                  </a:lnTo>
                  <a:lnTo>
                    <a:pt x="659259" y="15941"/>
                  </a:lnTo>
                  <a:close/>
                  <a:moveTo>
                    <a:pt x="549097" y="51631"/>
                  </a:moveTo>
                  <a:cubicBezTo>
                    <a:pt x="546908" y="23841"/>
                    <a:pt x="526589" y="12991"/>
                    <a:pt x="502034" y="12991"/>
                  </a:cubicBezTo>
                  <a:cubicBezTo>
                    <a:pt x="473483" y="12991"/>
                    <a:pt x="454972" y="27267"/>
                    <a:pt x="454972" y="49299"/>
                  </a:cubicBezTo>
                  <a:cubicBezTo>
                    <a:pt x="454972" y="72950"/>
                    <a:pt x="474577" y="79279"/>
                    <a:pt x="493612" y="84513"/>
                  </a:cubicBezTo>
                  <a:cubicBezTo>
                    <a:pt x="504937" y="87606"/>
                    <a:pt x="526922" y="90319"/>
                    <a:pt x="526922" y="102739"/>
                  </a:cubicBezTo>
                  <a:cubicBezTo>
                    <a:pt x="526922" y="112684"/>
                    <a:pt x="518309" y="118823"/>
                    <a:pt x="504604" y="118823"/>
                  </a:cubicBezTo>
                  <a:cubicBezTo>
                    <a:pt x="488282" y="118823"/>
                    <a:pt x="477861" y="111590"/>
                    <a:pt x="477099" y="96077"/>
                  </a:cubicBezTo>
                  <a:lnTo>
                    <a:pt x="450546" y="96077"/>
                  </a:lnTo>
                  <a:cubicBezTo>
                    <a:pt x="451260" y="123724"/>
                    <a:pt x="470294" y="139237"/>
                    <a:pt x="503462" y="139237"/>
                  </a:cubicBezTo>
                  <a:cubicBezTo>
                    <a:pt x="534583" y="139237"/>
                    <a:pt x="553808" y="124248"/>
                    <a:pt x="553808" y="100217"/>
                  </a:cubicBezTo>
                  <a:cubicBezTo>
                    <a:pt x="553808" y="75662"/>
                    <a:pt x="528730" y="67715"/>
                    <a:pt x="510219" y="63385"/>
                  </a:cubicBezTo>
                  <a:cubicBezTo>
                    <a:pt x="498894" y="60672"/>
                    <a:pt x="480573" y="58721"/>
                    <a:pt x="480573" y="47301"/>
                  </a:cubicBezTo>
                  <a:cubicBezTo>
                    <a:pt x="480573" y="38450"/>
                    <a:pt x="487901" y="33358"/>
                    <a:pt x="500512" y="33358"/>
                  </a:cubicBezTo>
                  <a:cubicBezTo>
                    <a:pt x="514597" y="33358"/>
                    <a:pt x="522687" y="39734"/>
                    <a:pt x="523591" y="51583"/>
                  </a:cubicBezTo>
                  <a:lnTo>
                    <a:pt x="549097" y="51583"/>
                  </a:lnTo>
                  <a:close/>
                  <a:moveTo>
                    <a:pt x="417664" y="114112"/>
                  </a:moveTo>
                  <a:lnTo>
                    <a:pt x="357991" y="114112"/>
                  </a:lnTo>
                  <a:lnTo>
                    <a:pt x="357991" y="15941"/>
                  </a:lnTo>
                  <a:lnTo>
                    <a:pt x="331438" y="15941"/>
                  </a:lnTo>
                  <a:lnTo>
                    <a:pt x="331438" y="136334"/>
                  </a:lnTo>
                  <a:lnTo>
                    <a:pt x="417664" y="136334"/>
                  </a:lnTo>
                  <a:lnTo>
                    <a:pt x="417664" y="114112"/>
                  </a:lnTo>
                  <a:close/>
                  <a:moveTo>
                    <a:pt x="323206" y="114112"/>
                  </a:moveTo>
                  <a:lnTo>
                    <a:pt x="263532" y="114112"/>
                  </a:lnTo>
                  <a:lnTo>
                    <a:pt x="263532" y="15941"/>
                  </a:lnTo>
                  <a:lnTo>
                    <a:pt x="236979" y="15941"/>
                  </a:lnTo>
                  <a:lnTo>
                    <a:pt x="236979" y="136334"/>
                  </a:lnTo>
                  <a:lnTo>
                    <a:pt x="323206" y="136334"/>
                  </a:lnTo>
                  <a:lnTo>
                    <a:pt x="323206" y="114112"/>
                  </a:lnTo>
                  <a:close/>
                  <a:moveTo>
                    <a:pt x="170073" y="14086"/>
                  </a:moveTo>
                  <a:cubicBezTo>
                    <a:pt x="173928" y="14086"/>
                    <a:pt x="177211" y="17369"/>
                    <a:pt x="177211" y="21319"/>
                  </a:cubicBezTo>
                  <a:cubicBezTo>
                    <a:pt x="177211" y="25268"/>
                    <a:pt x="173880" y="28504"/>
                    <a:pt x="170073" y="28504"/>
                  </a:cubicBezTo>
                  <a:cubicBezTo>
                    <a:pt x="165886" y="28504"/>
                    <a:pt x="162792" y="25268"/>
                    <a:pt x="162792" y="21319"/>
                  </a:cubicBezTo>
                  <a:cubicBezTo>
                    <a:pt x="162792" y="17131"/>
                    <a:pt x="166076" y="14086"/>
                    <a:pt x="170073" y="14086"/>
                  </a:cubicBezTo>
                  <a:moveTo>
                    <a:pt x="186015" y="90081"/>
                  </a:moveTo>
                  <a:lnTo>
                    <a:pt x="153608" y="90081"/>
                  </a:lnTo>
                  <a:lnTo>
                    <a:pt x="161460" y="68429"/>
                  </a:lnTo>
                  <a:cubicBezTo>
                    <a:pt x="166409" y="54201"/>
                    <a:pt x="167884" y="50061"/>
                    <a:pt x="169930" y="42637"/>
                  </a:cubicBezTo>
                  <a:lnTo>
                    <a:pt x="170073" y="42637"/>
                  </a:lnTo>
                  <a:cubicBezTo>
                    <a:pt x="172072" y="50584"/>
                    <a:pt x="173595" y="55866"/>
                    <a:pt x="178163" y="68429"/>
                  </a:cubicBezTo>
                  <a:lnTo>
                    <a:pt x="186015" y="90081"/>
                  </a:lnTo>
                  <a:close/>
                  <a:moveTo>
                    <a:pt x="170263" y="0"/>
                  </a:moveTo>
                  <a:cubicBezTo>
                    <a:pt x="158177" y="0"/>
                    <a:pt x="148469" y="9422"/>
                    <a:pt x="148469" y="21128"/>
                  </a:cubicBezTo>
                  <a:cubicBezTo>
                    <a:pt x="148469" y="24554"/>
                    <a:pt x="149183" y="27790"/>
                    <a:pt x="150658" y="30693"/>
                  </a:cubicBezTo>
                  <a:lnTo>
                    <a:pt x="109829" y="136334"/>
                  </a:lnTo>
                  <a:lnTo>
                    <a:pt x="137334" y="136334"/>
                  </a:lnTo>
                  <a:lnTo>
                    <a:pt x="147232" y="109401"/>
                  </a:lnTo>
                  <a:lnTo>
                    <a:pt x="192629" y="109401"/>
                  </a:lnTo>
                  <a:lnTo>
                    <a:pt x="202337" y="136334"/>
                  </a:lnTo>
                  <a:lnTo>
                    <a:pt x="230365" y="136334"/>
                  </a:lnTo>
                  <a:lnTo>
                    <a:pt x="189536" y="30360"/>
                  </a:lnTo>
                  <a:cubicBezTo>
                    <a:pt x="190821" y="27648"/>
                    <a:pt x="191534" y="24554"/>
                    <a:pt x="191534" y="21319"/>
                  </a:cubicBezTo>
                  <a:cubicBezTo>
                    <a:pt x="191487" y="9755"/>
                    <a:pt x="181779" y="0"/>
                    <a:pt x="170263" y="0"/>
                  </a:cubicBezTo>
                  <a:moveTo>
                    <a:pt x="103072" y="15941"/>
                  </a:moveTo>
                  <a:lnTo>
                    <a:pt x="76519" y="15941"/>
                  </a:lnTo>
                  <a:lnTo>
                    <a:pt x="76519" y="61767"/>
                  </a:lnTo>
                  <a:lnTo>
                    <a:pt x="26553" y="61767"/>
                  </a:lnTo>
                  <a:lnTo>
                    <a:pt x="26553" y="15941"/>
                  </a:lnTo>
                  <a:lnTo>
                    <a:pt x="0" y="15941"/>
                  </a:lnTo>
                  <a:lnTo>
                    <a:pt x="0" y="136334"/>
                  </a:lnTo>
                  <a:lnTo>
                    <a:pt x="26553" y="136334"/>
                  </a:lnTo>
                  <a:lnTo>
                    <a:pt x="26553" y="83942"/>
                  </a:lnTo>
                  <a:lnTo>
                    <a:pt x="76519" y="83942"/>
                  </a:lnTo>
                  <a:lnTo>
                    <a:pt x="76519" y="136334"/>
                  </a:lnTo>
                  <a:lnTo>
                    <a:pt x="103072" y="136334"/>
                  </a:lnTo>
                  <a:lnTo>
                    <a:pt x="103072" y="15941"/>
                  </a:lnTo>
                  <a:close/>
                </a:path>
              </a:pathLst>
            </a:custGeom>
            <a:solidFill>
              <a:srgbClr val="000000"/>
            </a:solidFill>
            <a:ln w="47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13" name="Bild 12">
            <a:extLst>
              <a:ext uri="{FF2B5EF4-FFF2-40B4-BE49-F238E27FC236}">
                <a16:creationId xmlns:a16="http://schemas.microsoft.com/office/drawing/2014/main" id="{7335E797-08ED-4720-8F2C-6E9A77110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2379" y="5623620"/>
            <a:ext cx="2617241" cy="12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72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helsida - grön platta rundade hö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61259D-9D9A-4C11-824A-B222CF952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321B0C63-C7B8-4A1B-B9D8-908FBC74F8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8001" y="1084262"/>
            <a:ext cx="11556500" cy="5112000"/>
          </a:xfrm>
          <a:custGeom>
            <a:avLst/>
            <a:gdLst>
              <a:gd name="connsiteX0" fmla="*/ 133065 w 11556500"/>
              <a:gd name="connsiteY0" fmla="*/ 0 h 5112000"/>
              <a:gd name="connsiteX1" fmla="*/ 11423435 w 11556500"/>
              <a:gd name="connsiteY1" fmla="*/ 0 h 5112000"/>
              <a:gd name="connsiteX2" fmla="*/ 11556500 w 11556500"/>
              <a:gd name="connsiteY2" fmla="*/ 133065 h 5112000"/>
              <a:gd name="connsiteX3" fmla="*/ 11556500 w 11556500"/>
              <a:gd name="connsiteY3" fmla="*/ 4539358 h 5112000"/>
              <a:gd name="connsiteX4" fmla="*/ 10262261 w 11556500"/>
              <a:gd name="connsiteY4" fmla="*/ 4539358 h 5112000"/>
              <a:gd name="connsiteX5" fmla="*/ 9775263 w 11556500"/>
              <a:gd name="connsiteY5" fmla="*/ 4795086 h 5112000"/>
              <a:gd name="connsiteX6" fmla="*/ 9675007 w 11556500"/>
              <a:gd name="connsiteY6" fmla="*/ 4988062 h 5112000"/>
              <a:gd name="connsiteX7" fmla="*/ 9610700 w 11556500"/>
              <a:gd name="connsiteY7" fmla="*/ 5112000 h 5112000"/>
              <a:gd name="connsiteX8" fmla="*/ 133065 w 11556500"/>
              <a:gd name="connsiteY8" fmla="*/ 5112000 h 5112000"/>
              <a:gd name="connsiteX9" fmla="*/ 0 w 11556500"/>
              <a:gd name="connsiteY9" fmla="*/ 4978935 h 5112000"/>
              <a:gd name="connsiteX10" fmla="*/ 0 w 11556500"/>
              <a:gd name="connsiteY10" fmla="*/ 133065 h 5112000"/>
              <a:gd name="connsiteX11" fmla="*/ 133065 w 11556500"/>
              <a:gd name="connsiteY11" fmla="*/ 0 h 51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56500" h="5112000">
                <a:moveTo>
                  <a:pt x="133065" y="0"/>
                </a:moveTo>
                <a:lnTo>
                  <a:pt x="11423435" y="0"/>
                </a:lnTo>
                <a:cubicBezTo>
                  <a:pt x="11496925" y="0"/>
                  <a:pt x="11556500" y="59575"/>
                  <a:pt x="11556500" y="133065"/>
                </a:cubicBezTo>
                <a:lnTo>
                  <a:pt x="11556500" y="4539358"/>
                </a:lnTo>
                <a:lnTo>
                  <a:pt x="10262261" y="4539358"/>
                </a:lnTo>
                <a:cubicBezTo>
                  <a:pt x="9996444" y="4539358"/>
                  <a:pt x="9881095" y="4591846"/>
                  <a:pt x="9775263" y="4795086"/>
                </a:cubicBezTo>
                <a:cubicBezTo>
                  <a:pt x="9756038" y="4831989"/>
                  <a:pt x="9719834" y="4901691"/>
                  <a:pt x="9675007" y="4988062"/>
                </a:cubicBezTo>
                <a:lnTo>
                  <a:pt x="9610700" y="5112000"/>
                </a:lnTo>
                <a:lnTo>
                  <a:pt x="133065" y="5112000"/>
                </a:lnTo>
                <a:cubicBezTo>
                  <a:pt x="59575" y="5112000"/>
                  <a:pt x="0" y="5052425"/>
                  <a:pt x="0" y="4978935"/>
                </a:cubicBezTo>
                <a:lnTo>
                  <a:pt x="0" y="133065"/>
                </a:lnTo>
                <a:cubicBezTo>
                  <a:pt x="0" y="59575"/>
                  <a:pt x="59575" y="0"/>
                  <a:pt x="133065" y="0"/>
                </a:cubicBezTo>
                <a:close/>
              </a:path>
            </a:pathLst>
          </a:custGeom>
          <a:solidFill>
            <a:srgbClr val="9DD4D5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B4383DE-1BD7-4EB0-BEF2-E004E4A3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A6F99-E061-4809-8E3A-02531C6D4244}" type="datetime1">
              <a:rPr lang="sv-SE" smtClean="0"/>
              <a:t>2023-01-12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87B930F-B29B-4521-9DFF-B921211F6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6174957-D46B-49BE-BA0C-A0A37EFB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A5BF53E4-5EB1-204B-9018-AD2C694BD63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328C5A1C-5A0F-463C-A089-2F50EA7D6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2379" y="5623620"/>
            <a:ext cx="2617241" cy="12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37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83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lsida - grön mjuk bakgrunds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>
            <a:extLst>
              <a:ext uri="{FF2B5EF4-FFF2-40B4-BE49-F238E27FC236}">
                <a16:creationId xmlns:a16="http://schemas.microsoft.com/office/drawing/2014/main" id="{417D0BD2-1FD3-4F82-AD45-849EECAB2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591" y="1069733"/>
            <a:ext cx="11264817" cy="526694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C1764D0-0577-4643-808E-363B3F0F9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5BA0063-FD0A-4182-A84C-68E1A0226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A6F99-E061-4809-8E3A-02531C6D4244}" type="datetime1">
              <a:rPr lang="sv-SE" smtClean="0"/>
              <a:t>2023-01-12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3957D0B-955A-4047-9975-F1A9CC727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ABA6D4D-6D1B-44F7-A827-45770618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A5BF53E4-5EB1-204B-9018-AD2C694BD63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15C926A1-1730-4DB4-BDFA-887409D30C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82379" y="5623620"/>
            <a:ext cx="2617241" cy="1242000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6E04A3B2-4C85-4966-AA50-CEA25725B6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2000"/>
            <a:ext cx="10515600" cy="39316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din text</a:t>
            </a:r>
          </a:p>
        </p:txBody>
      </p:sp>
    </p:spTree>
    <p:extLst>
      <p:ext uri="{BB962C8B-B14F-4D97-AF65-F5344CB8AC3E}">
        <p14:creationId xmlns:p14="http://schemas.microsoft.com/office/powerpoint/2010/main" val="2781648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FA731D-1E52-49DF-8F7A-3F1AFF94E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rubrik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227F121A-E509-449E-827E-17D465FC28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2379" y="5623620"/>
            <a:ext cx="2617241" cy="1242000"/>
          </a:xfrm>
          <a:prstGeom prst="rect">
            <a:avLst/>
          </a:prstGeom>
        </p:spPr>
      </p:pic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DF79B68A-A862-4188-B591-E9AECBDF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A6F99-E061-4809-8E3A-02531C6D4244}" type="datetime1">
              <a:rPr lang="sv-SE" smtClean="0"/>
              <a:t>2023-01-12</a:t>
            </a:fld>
            <a:endParaRPr lang="sv-SE" dirty="0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108144A4-6529-4F52-8E5D-AFB131471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sv-SE" dirty="0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2596936F-71B5-4A4D-A8E5-20469677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A5BF53E4-5EB1-204B-9018-AD2C694BD63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4BF769D6-DB22-441A-9B09-4C8FE8ADE2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239223" flipH="1">
            <a:off x="5673301" y="1075533"/>
            <a:ext cx="4953001" cy="4471628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CAE454-FB35-47F6-95E3-55E4E7097F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4660" y="1889007"/>
            <a:ext cx="3467100" cy="2844679"/>
          </a:xfrm>
        </p:spPr>
        <p:txBody>
          <a:bodyPr/>
          <a:lstStyle>
            <a:lvl1pPr algn="ctr">
              <a:buNone/>
              <a:defRPr sz="2800"/>
            </a:lvl1pPr>
          </a:lstStyle>
          <a:p>
            <a:pPr lvl="0"/>
            <a:r>
              <a:rPr lang="sv-SE" dirty="0"/>
              <a:t>” </a:t>
            </a:r>
            <a:r>
              <a:rPr lang="sv-SE" dirty="0" err="1"/>
              <a:t>Blablablablabla</a:t>
            </a:r>
            <a:r>
              <a:rPr lang="sv-SE" dirty="0"/>
              <a:t> </a:t>
            </a:r>
            <a:r>
              <a:rPr lang="sv-SE" dirty="0" err="1"/>
              <a:t>blablabla</a:t>
            </a:r>
            <a:r>
              <a:rPr lang="sv-SE" dirty="0"/>
              <a:t> </a:t>
            </a:r>
            <a:r>
              <a:rPr lang="sv-SE" dirty="0" err="1"/>
              <a:t>blablabla</a:t>
            </a:r>
            <a:r>
              <a:rPr lang="sv-SE" dirty="0"/>
              <a:t> </a:t>
            </a:r>
            <a:r>
              <a:rPr lang="sv-SE" dirty="0" err="1"/>
              <a:t>blablabla</a:t>
            </a:r>
            <a:r>
              <a:rPr lang="sv-SE" dirty="0"/>
              <a:t> </a:t>
            </a:r>
            <a:r>
              <a:rPr lang="sv-SE" dirty="0" err="1"/>
              <a:t>bla</a:t>
            </a:r>
            <a:r>
              <a:rPr lang="sv-SE" dirty="0"/>
              <a:t> </a:t>
            </a:r>
            <a:r>
              <a:rPr lang="sv-SE" dirty="0" err="1"/>
              <a:t>blablablablablablablabla</a:t>
            </a:r>
            <a:r>
              <a:rPr lang="sv-SE" dirty="0"/>
              <a:t> </a:t>
            </a:r>
            <a:r>
              <a:rPr lang="sv-SE" dirty="0" err="1"/>
              <a:t>blablabla</a:t>
            </a:r>
            <a:r>
              <a:rPr lang="sv-SE" dirty="0"/>
              <a:t> </a:t>
            </a:r>
            <a:r>
              <a:rPr lang="sv-SE" dirty="0" err="1"/>
              <a:t>blablabla</a:t>
            </a:r>
            <a:r>
              <a:rPr lang="sv-SE" dirty="0"/>
              <a:t> </a:t>
            </a:r>
            <a:r>
              <a:rPr lang="sv-SE" dirty="0" err="1"/>
              <a:t>bla</a:t>
            </a:r>
            <a:r>
              <a:rPr lang="sv-SE" dirty="0"/>
              <a:t>”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A8447DD-2CA4-43DA-B376-5F5FE5CC76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1625" y="4857750"/>
            <a:ext cx="3600450" cy="1095375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r>
              <a:rPr lang="sv-SE" dirty="0"/>
              <a:t>Kalle Karlsson/</a:t>
            </a:r>
          </a:p>
          <a:p>
            <a:pPr lvl="0"/>
            <a:r>
              <a:rPr lang="sv-SE" dirty="0" err="1"/>
              <a:t>Blablablaverket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960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ande sida">
    <p:bg>
      <p:bgPr>
        <a:solidFill>
          <a:schemeClr val="accent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">
            <a:extLst>
              <a:ext uri="{FF2B5EF4-FFF2-40B4-BE49-F238E27FC236}">
                <a16:creationId xmlns:a16="http://schemas.microsoft.com/office/drawing/2014/main" id="{976CAD19-3D1E-754E-9703-C862C5BDB37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6018593"/>
            <a:ext cx="12199620" cy="56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v-SE" sz="24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hållsverigerent.se</a:t>
            </a:r>
            <a:endParaRPr lang="sv-SE" sz="24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0EF0EDA3-16F6-DE40-ABE1-7B6CF7865E2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639371"/>
            <a:ext cx="12192000" cy="96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sv-SE" sz="44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615AF3A-42CC-45E9-B289-E54D83EB3AAA}"/>
              </a:ext>
            </a:extLst>
          </p:cNvPr>
          <p:cNvSpPr/>
          <p:nvPr userDrawn="1"/>
        </p:nvSpPr>
        <p:spPr>
          <a:xfrm>
            <a:off x="9250680" y="4724400"/>
            <a:ext cx="2941320" cy="2133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Bild 17">
            <a:extLst>
              <a:ext uri="{FF2B5EF4-FFF2-40B4-BE49-F238E27FC236}">
                <a16:creationId xmlns:a16="http://schemas.microsoft.com/office/drawing/2014/main" id="{A544E3D6-37EB-455A-90DA-4A9B8205CD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2379" y="5623620"/>
            <a:ext cx="2617241" cy="1242000"/>
          </a:xfrm>
          <a:prstGeom prst="rect">
            <a:avLst/>
          </a:prstGeom>
        </p:spPr>
      </p:pic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794E1928-E44C-47F5-B03B-7FCD634465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3512821" y="1452766"/>
            <a:ext cx="5380066" cy="4178474"/>
          </a:xfrm>
          <a:custGeom>
            <a:avLst/>
            <a:gdLst>
              <a:gd name="connsiteX0" fmla="*/ 696426 w 5380066"/>
              <a:gd name="connsiteY0" fmla="*/ 0 h 4178474"/>
              <a:gd name="connsiteX1" fmla="*/ 4683640 w 5380066"/>
              <a:gd name="connsiteY1" fmla="*/ 0 h 4178474"/>
              <a:gd name="connsiteX2" fmla="*/ 5380066 w 5380066"/>
              <a:gd name="connsiteY2" fmla="*/ 696426 h 4178474"/>
              <a:gd name="connsiteX3" fmla="*/ 5380066 w 5380066"/>
              <a:gd name="connsiteY3" fmla="*/ 3482048 h 4178474"/>
              <a:gd name="connsiteX4" fmla="*/ 4683640 w 5380066"/>
              <a:gd name="connsiteY4" fmla="*/ 4178474 h 4178474"/>
              <a:gd name="connsiteX5" fmla="*/ 696426 w 5380066"/>
              <a:gd name="connsiteY5" fmla="*/ 4178474 h 4178474"/>
              <a:gd name="connsiteX6" fmla="*/ 0 w 5380066"/>
              <a:gd name="connsiteY6" fmla="*/ 3482048 h 4178474"/>
              <a:gd name="connsiteX7" fmla="*/ 0 w 5380066"/>
              <a:gd name="connsiteY7" fmla="*/ 696426 h 4178474"/>
              <a:gd name="connsiteX8" fmla="*/ 696426 w 5380066"/>
              <a:gd name="connsiteY8" fmla="*/ 0 h 417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0066" h="4178474">
                <a:moveTo>
                  <a:pt x="696426" y="0"/>
                </a:moveTo>
                <a:lnTo>
                  <a:pt x="4683640" y="0"/>
                </a:lnTo>
                <a:cubicBezTo>
                  <a:pt x="5068265" y="0"/>
                  <a:pt x="5380066" y="311801"/>
                  <a:pt x="5380066" y="696426"/>
                </a:cubicBezTo>
                <a:lnTo>
                  <a:pt x="5380066" y="3482048"/>
                </a:lnTo>
                <a:cubicBezTo>
                  <a:pt x="5380066" y="3866673"/>
                  <a:pt x="5068265" y="4178474"/>
                  <a:pt x="4683640" y="4178474"/>
                </a:cubicBezTo>
                <a:lnTo>
                  <a:pt x="696426" y="4178474"/>
                </a:lnTo>
                <a:cubicBezTo>
                  <a:pt x="311801" y="4178474"/>
                  <a:pt x="0" y="3866673"/>
                  <a:pt x="0" y="3482048"/>
                </a:cubicBezTo>
                <a:lnTo>
                  <a:pt x="0" y="696426"/>
                </a:lnTo>
                <a:cubicBezTo>
                  <a:pt x="0" y="311801"/>
                  <a:pt x="311801" y="0"/>
                  <a:pt x="696426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  <a:p>
            <a:r>
              <a:rPr lang="sv-SE" dirty="0"/>
              <a:t>	Plats för avslutande temabild </a:t>
            </a:r>
          </a:p>
          <a:p>
            <a:r>
              <a:rPr lang="sv-SE" dirty="0"/>
              <a:t>	eller bild på dig själv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C5D7BE-8665-4839-9D56-BB515173AE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" y="382815"/>
            <a:ext cx="12192000" cy="914400"/>
          </a:xfrm>
        </p:spPr>
        <p:txBody>
          <a:bodyPr/>
          <a:lstStyle>
            <a:lvl1pPr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Tack för mig!</a:t>
            </a:r>
          </a:p>
        </p:txBody>
      </p:sp>
    </p:spTree>
    <p:extLst>
      <p:ext uri="{BB962C8B-B14F-4D97-AF65-F5344CB8AC3E}">
        <p14:creationId xmlns:p14="http://schemas.microsoft.com/office/powerpoint/2010/main" val="215096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3891D8-7A70-A3F4-3CE1-9A03B667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DDF206-4758-3749-9A99-F8E13B304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381B59-CB14-A268-2B86-A5B0A21BFF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3A8AA-E3CE-41BC-A176-89BCE9BCD5AC}" type="datetimeFigureOut">
              <a:rPr lang="sv-SE" smtClean="0"/>
              <a:t>2023-01-12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1969C1-37FA-51B1-306A-1B401A44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BA966C-F11B-3FE5-F8F3-77E4446EC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A4199B-CD49-4507-B85A-A111F7E809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427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C72AE7-D544-92BF-88AC-40AE4F93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C57464-7FF7-E1B0-31A0-02FED347F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CFE98AD-8E20-3355-1C44-D6807F5EA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A6A4312-2A6D-665C-76D5-2116FFF4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3A8AA-E3CE-41BC-A176-89BCE9BCD5AC}" type="datetimeFigureOut">
              <a:rPr lang="sv-SE" smtClean="0"/>
              <a:t>2023-01-12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6EA520E-F3F6-758F-A470-E8125079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7F3DCDF-DADD-BF76-B9EF-D37A6EFF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A4199B-CD49-4507-B85A-A111F7E809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33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209930-57A7-E489-BC39-63CDEB0D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D882020-DC41-ADDF-1A6F-22F84CE46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37AD755-091B-7D93-7C3E-990D07306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71A2D70-C713-B699-8CD3-01BE81FF5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E965CFD-4CAA-5F04-F4EE-F99069F1E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A31D55E-86D6-5776-8834-787C743B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3A8AA-E3CE-41BC-A176-89BCE9BCD5AC}" type="datetimeFigureOut">
              <a:rPr lang="sv-SE" smtClean="0"/>
              <a:t>2023-01-12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16E7561-25FA-E8B8-F459-F400DDC76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61B25C8-E1D4-5F26-FB62-5E37D7F4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A4199B-CD49-4507-B85A-A111F7E809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84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B7F59C-E751-3A5B-FE6E-01B23EF4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BBF873A-2D02-B35C-1B42-86C5555A4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3A8AA-E3CE-41BC-A176-89BCE9BCD5AC}" type="datetimeFigureOut">
              <a:rPr lang="sv-SE" smtClean="0"/>
              <a:t>2023-01-12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FD347D9-6A03-F70C-90CE-C0EB9F8A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F47E694-8DD9-4942-F24E-E65C106B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A4199B-CD49-4507-B85A-A111F7E809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919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18E2362-6D5F-72FD-B645-61D5D226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3A8AA-E3CE-41BC-A176-89BCE9BCD5AC}" type="datetimeFigureOut">
              <a:rPr lang="sv-SE" smtClean="0"/>
              <a:t>2023-01-12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52135D9-316B-0B66-2EA7-178117F0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C06FFC-173C-7730-B137-8A8DFB51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A4199B-CD49-4507-B85A-A111F7E809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57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4932CF-0FCC-E8F3-85B7-68642421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87D0F4-C988-8429-2A80-E7CF5A61D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F66BF06-FD28-DE6A-B9C8-3518CF785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6D5E5C5-26BC-63E5-6F7E-ACB4E5E6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3A8AA-E3CE-41BC-A176-89BCE9BCD5AC}" type="datetimeFigureOut">
              <a:rPr lang="sv-SE" smtClean="0"/>
              <a:t>2023-01-12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E7495D6-518E-6D3B-FF9E-003F4CC2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C1DA947-64F2-64FB-11F3-F5A58466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A4199B-CD49-4507-B85A-A111F7E809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63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9E955D-F106-F0E6-9A50-86547F62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0065159-FA3B-D036-011A-EB5AB2588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75E76A-4E64-898C-E317-35369D15E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A2C8FF1-3A66-C318-6418-AD4084E222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3A8AA-E3CE-41BC-A176-89BCE9BCD5AC}" type="datetimeFigureOut">
              <a:rPr lang="sv-SE" smtClean="0"/>
              <a:t>2023-01-12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310293F-256B-C5B4-A79E-E8453055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283C327-4D77-F6BC-8949-333BAA3B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A4199B-CD49-4507-B85A-A111F7E809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698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09D3F73-33FC-230D-EC1B-69D4CE6A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2024A12-09FB-A6BB-E109-41B957413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F90CC7-8FC5-DC41-4822-236481FAA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4199B-CD49-4507-B85A-A111F7E8098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E42D475-F20C-556C-FF2B-4C3554D06BB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80" y="6113711"/>
            <a:ext cx="5478439" cy="60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1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90C4FA71-9FC8-AD49-B6D4-85E264A6D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rubrik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012C4E01-3019-D44A-849B-2338489FB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47850"/>
            <a:ext cx="10515600" cy="376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lägga till din 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835C36-02D0-574C-A408-84FCDA0AF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733A6F99-E061-4809-8E3A-02531C6D4244}" type="datetime1">
              <a:rPr lang="sv-SE" smtClean="0"/>
              <a:t>2023-01-12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998C45-8712-EB47-88CC-A5A515D4F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7100" y="635635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defRPr/>
            </a:pP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8943B3-86B1-9045-9EE8-009B76966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6000" y="6356350"/>
            <a:ext cx="5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defRPr/>
            </a:pPr>
            <a:fld id="{A5BF53E4-5EB1-204B-9018-AD2C694BD63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9475436-D0AA-4CE0-B4D5-86620C1D773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582379" y="5623620"/>
            <a:ext cx="2617241" cy="12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spcBef>
          <a:spcPts val="20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rtl="0" eaLnBrk="1" fontAlgn="base" hangingPunct="1">
        <a:spcBef>
          <a:spcPts val="20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1" fontAlgn="base" hangingPunct="1">
        <a:spcBef>
          <a:spcPts val="2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ts val="2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1" fontAlgn="base" hangingPunct="1">
        <a:spcBef>
          <a:spcPts val="2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4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470.png"/><Relationship Id="rId4" Type="http://schemas.openxmlformats.org/officeDocument/2006/relationships/customXml" Target="../ink/ink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4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3CBB23-C25F-6CB6-7D4F-D058F709C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r>
              <a:rPr lang="sv-SE" sz="5400" b="1" dirty="0">
                <a:latin typeface="Arial Rounded MT Bold" panose="020F0704030504030204" pitchFamily="34" charset="77"/>
              </a:rPr>
              <a:t>PLASTEXPERIMENTET 2022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61764A0-B35A-C5A5-6C53-A3DD75A59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1268710"/>
            <a:ext cx="10515599" cy="420624"/>
          </a:xfrm>
        </p:spPr>
        <p:txBody>
          <a:bodyPr>
            <a:normAutofit/>
          </a:bodyPr>
          <a:lstStyle/>
          <a:p>
            <a:r>
              <a:rPr lang="sv-SE" dirty="0">
                <a:latin typeface="Chalkduster" panose="03050602040202020205" pitchFamily="66" charset="77"/>
                <a:cs typeface="AkayaTelivigala" pitchFamily="2" charset="77"/>
              </a:rPr>
              <a:t>medborgarforska för miljön!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407D257-0748-6DA6-1E00-FE10000A6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11" y="1742342"/>
            <a:ext cx="9176796" cy="470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4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0487E93C-31F9-2160-D5C4-01C2AF4D5B78}"/>
              </a:ext>
            </a:extLst>
          </p:cNvPr>
          <p:cNvSpPr txBox="1"/>
          <p:nvPr/>
        </p:nvSpPr>
        <p:spPr>
          <a:xfrm>
            <a:off x="5272088" y="530079"/>
            <a:ext cx="6003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latin typeface="Chalkduster" panose="03050602040202020205" pitchFamily="66" charset="77"/>
              </a:rPr>
              <a:t>Exempel: mjuk plastförpackning för livsmedel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1ABFD60-9C36-7DDF-777C-68DA6DB16827}"/>
              </a:ext>
            </a:extLst>
          </p:cNvPr>
          <p:cNvSpPr txBox="1"/>
          <p:nvPr/>
        </p:nvSpPr>
        <p:spPr>
          <a:xfrm>
            <a:off x="669723" y="3429000"/>
            <a:ext cx="31861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/>
              <a:t>Den här figuren visar hur många </a:t>
            </a:r>
            <a:r>
              <a:rPr lang="sv-SE" sz="2000" b="1" i="1" dirty="0"/>
              <a:t>mjuka förpackningar för livsmedel</a:t>
            </a:r>
            <a:r>
              <a:rPr lang="sv-SE" sz="2000" i="1" dirty="0"/>
              <a:t> ni i genomsnitt hittade på en yta som är 100 kvadratmeter. 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8FA92D-4769-FBEE-44A8-483946D4521E}"/>
              </a:ext>
            </a:extLst>
          </p:cNvPr>
          <p:cNvSpPr txBox="1">
            <a:spLocks/>
          </p:cNvSpPr>
          <p:nvPr/>
        </p:nvSpPr>
        <p:spPr>
          <a:xfrm>
            <a:off x="498205" y="627149"/>
            <a:ext cx="4230688" cy="17192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>
                <a:latin typeface="Arial Rounded MT Bold" panose="020F0704030504030204" pitchFamily="34" charset="77"/>
              </a:rPr>
              <a:t>Skillnader mellan olika miljötyper</a:t>
            </a:r>
            <a:endParaRPr lang="en-US" sz="4800" dirty="0">
              <a:latin typeface="Arial Rounded MT Bold" panose="020F0704030504030204" pitchFamily="34" charset="77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31E5130-5C66-7640-9B0A-21DFE418FD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858704"/>
              </p:ext>
            </p:extLst>
          </p:nvPr>
        </p:nvGraphicFramePr>
        <p:xfrm>
          <a:off x="4728893" y="1753597"/>
          <a:ext cx="6964902" cy="457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8414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7BB28FE6-B5D5-7174-110B-CE97328E6BEB}"/>
              </a:ext>
            </a:extLst>
          </p:cNvPr>
          <p:cNvSpPr txBox="1"/>
          <p:nvPr/>
        </p:nvSpPr>
        <p:spPr>
          <a:xfrm>
            <a:off x="726805" y="1477349"/>
            <a:ext cx="10969896" cy="4282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221E1F"/>
                </a:solidFill>
                <a:effectLst/>
                <a:latin typeface="+mj-lt"/>
              </a:rPr>
              <a:t>Blev resultatet som ni trodde? </a:t>
            </a:r>
            <a:endParaRPr lang="sv-SE" sz="2400" dirty="0">
              <a:solidFill>
                <a:srgbClr val="221E1F"/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221E1F"/>
                </a:solidFill>
                <a:effectLst/>
                <a:latin typeface="+mj-lt"/>
              </a:rPr>
              <a:t>Vilken plastkategori var vanligast och varför tror ni det var så? </a:t>
            </a:r>
            <a:endParaRPr lang="sv-SE" sz="2400" dirty="0">
              <a:solidFill>
                <a:srgbClr val="221E1F"/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221E1F"/>
                </a:solidFill>
                <a:effectLst/>
                <a:latin typeface="+mj-lt"/>
              </a:rPr>
              <a:t>Vem eller vilka har det största ansvaret för plasten i havet? </a:t>
            </a:r>
            <a:endParaRPr lang="sv-SE" sz="2400" dirty="0">
              <a:solidFill>
                <a:srgbClr val="221E1F"/>
              </a:solidFill>
              <a:latin typeface="+mj-lt"/>
            </a:endParaRPr>
          </a:p>
          <a:p>
            <a:r>
              <a:rPr lang="sv-SE" sz="2400" dirty="0">
                <a:solidFill>
                  <a:srgbClr val="221E1F"/>
                </a:solidFill>
                <a:latin typeface="+mj-lt"/>
              </a:rPr>
              <a:t>     </a:t>
            </a:r>
            <a:r>
              <a:rPr lang="sv-SE" sz="2400" dirty="0">
                <a:solidFill>
                  <a:srgbClr val="221E1F"/>
                </a:solidFill>
                <a:effectLst/>
                <a:latin typeface="+mj-lt"/>
              </a:rPr>
              <a:t>Konsumenter? Producenter? Kommuner? Politiker? Miljöorganisationer? </a:t>
            </a:r>
            <a:endParaRPr lang="sv-SE" sz="2400" dirty="0">
              <a:solidFill>
                <a:srgbClr val="221E1F"/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221E1F"/>
                </a:solidFill>
                <a:effectLst/>
                <a:latin typeface="+mj-lt"/>
              </a:rPr>
              <a:t>Vad kan politiker göra? </a:t>
            </a:r>
            <a:endParaRPr lang="sv-SE" sz="2400" dirty="0">
              <a:solidFill>
                <a:srgbClr val="221E1F"/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221E1F"/>
                </a:solidFill>
                <a:effectLst/>
                <a:latin typeface="+mj-lt"/>
              </a:rPr>
              <a:t>Vad kan kommunen göra? </a:t>
            </a:r>
            <a:endParaRPr lang="sv-SE" sz="2400" dirty="0">
              <a:solidFill>
                <a:srgbClr val="221E1F"/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221E1F"/>
                </a:solidFill>
                <a:effectLst/>
                <a:latin typeface="+mj-lt"/>
              </a:rPr>
              <a:t>Vad kan producenter av till exempel engångsplast göra? </a:t>
            </a:r>
            <a:endParaRPr lang="sv-SE" sz="2400" dirty="0">
              <a:solidFill>
                <a:srgbClr val="221E1F"/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221E1F"/>
                </a:solidFill>
                <a:effectLst/>
                <a:latin typeface="+mj-lt"/>
              </a:rPr>
              <a:t>Vad har du för ansvar? </a:t>
            </a:r>
            <a:r>
              <a:rPr lang="sv-SE" sz="2400" dirty="0">
                <a:solidFill>
                  <a:srgbClr val="221E1F"/>
                </a:solidFill>
                <a:latin typeface="+mj-lt"/>
              </a:rPr>
              <a:t>– </a:t>
            </a:r>
            <a:r>
              <a:rPr lang="sv-SE" sz="2400" dirty="0">
                <a:solidFill>
                  <a:srgbClr val="221E1F"/>
                </a:solidFill>
                <a:effectLst/>
                <a:latin typeface="+mj-lt"/>
              </a:rPr>
              <a:t>Vad kan du göra för att bidra till minskad nedskräpning? 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FACF460-E6DD-0EA4-1163-78C4F9315313}"/>
              </a:ext>
            </a:extLst>
          </p:cNvPr>
          <p:cNvSpPr txBox="1">
            <a:spLocks/>
          </p:cNvSpPr>
          <p:nvPr/>
        </p:nvSpPr>
        <p:spPr>
          <a:xfrm>
            <a:off x="726805" y="-413363"/>
            <a:ext cx="8417195" cy="1719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>
                <a:latin typeface="Arial Rounded MT Bold" panose="020F0704030504030204" pitchFamily="34" charset="77"/>
              </a:rPr>
              <a:t>Diskussionsfrågor</a:t>
            </a:r>
            <a:endParaRPr lang="en-US" sz="48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11193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räd, person, utomhus, skjorta&#10;&#10;Automatiskt genererad beskrivning">
            <a:extLst>
              <a:ext uri="{FF2B5EF4-FFF2-40B4-BE49-F238E27FC236}">
                <a16:creationId xmlns:a16="http://schemas.microsoft.com/office/drawing/2014/main" id="{68F67796-6D79-8615-C3B5-7BE81EC6F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9" r="20005"/>
          <a:stretch/>
        </p:blipFill>
        <p:spPr>
          <a:xfrm>
            <a:off x="8550791" y="2748054"/>
            <a:ext cx="2578763" cy="28021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5A888432-664B-EBF4-36D4-37A7DAAA679E}"/>
                  </a:ext>
                </a:extLst>
              </p14:cNvPr>
              <p14:cNvContentPartPr/>
              <p14:nvPr/>
            </p14:nvContentPartPr>
            <p14:xfrm>
              <a:off x="-1162844" y="1779190"/>
              <a:ext cx="30960" cy="26280"/>
            </p14:xfrm>
          </p:contentPart>
        </mc:Choice>
        <mc:Fallback xmlns=""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5A888432-664B-EBF4-36D4-37A7DAAA67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171844" y="1770190"/>
                <a:ext cx="486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Pennanteckning 5">
                <a:extLst>
                  <a:ext uri="{FF2B5EF4-FFF2-40B4-BE49-F238E27FC236}">
                    <a16:creationId xmlns:a16="http://schemas.microsoft.com/office/drawing/2014/main" id="{47056578-92EA-7160-89D2-547537A579E4}"/>
                  </a:ext>
                </a:extLst>
              </p14:cNvPr>
              <p14:cNvContentPartPr/>
              <p14:nvPr/>
            </p14:nvContentPartPr>
            <p14:xfrm>
              <a:off x="11078718" y="7323104"/>
              <a:ext cx="360" cy="360"/>
            </p14:xfrm>
          </p:contentPart>
        </mc:Choice>
        <mc:Fallback xmlns="">
          <p:pic>
            <p:nvPicPr>
              <p:cNvPr id="6" name="Pennanteckning 5">
                <a:extLst>
                  <a:ext uri="{FF2B5EF4-FFF2-40B4-BE49-F238E27FC236}">
                    <a16:creationId xmlns:a16="http://schemas.microsoft.com/office/drawing/2014/main" id="{47056578-92EA-7160-89D2-547537A579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69718" y="731410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ubrik 1">
            <a:extLst>
              <a:ext uri="{FF2B5EF4-FFF2-40B4-BE49-F238E27FC236}">
                <a16:creationId xmlns:a16="http://schemas.microsoft.com/office/drawing/2014/main" id="{BA7E34C6-1E6E-D0CA-C586-3226860985AF}"/>
              </a:ext>
            </a:extLst>
          </p:cNvPr>
          <p:cNvSpPr txBox="1">
            <a:spLocks/>
          </p:cNvSpPr>
          <p:nvPr/>
        </p:nvSpPr>
        <p:spPr>
          <a:xfrm>
            <a:off x="374965" y="512723"/>
            <a:ext cx="6739201" cy="110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 Rounded MT Bold" panose="020F0704030504030204" pitchFamily="34" charset="77"/>
              </a:rPr>
              <a:t>Tack för er medverkan!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7EA59871-8E39-A803-7E8A-1DC1F1A6FD3F}"/>
              </a:ext>
            </a:extLst>
          </p:cNvPr>
          <p:cNvSpPr txBox="1">
            <a:spLocks/>
          </p:cNvSpPr>
          <p:nvPr/>
        </p:nvSpPr>
        <p:spPr>
          <a:xfrm>
            <a:off x="1062446" y="2020781"/>
            <a:ext cx="5682395" cy="2816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sv-SE" sz="1600" b="0" i="0" u="none" strike="noStrike" baseline="0" dirty="0">
              <a:latin typeface="Georgia" panose="02040502050405020303" pitchFamily="18" charset="0"/>
            </a:endParaRPr>
          </a:p>
        </p:txBody>
      </p:sp>
      <p:sp>
        <p:nvSpPr>
          <p:cNvPr id="12" name="Pratbubbla: rektangel med rundade hörn 11">
            <a:extLst>
              <a:ext uri="{FF2B5EF4-FFF2-40B4-BE49-F238E27FC236}">
                <a16:creationId xmlns:a16="http://schemas.microsoft.com/office/drawing/2014/main" id="{89C02B60-785B-AFC4-881D-2E41C7AFEB93}"/>
              </a:ext>
            </a:extLst>
          </p:cNvPr>
          <p:cNvSpPr/>
          <p:nvPr/>
        </p:nvSpPr>
        <p:spPr>
          <a:xfrm>
            <a:off x="7915021" y="613928"/>
            <a:ext cx="3214533" cy="2001520"/>
          </a:xfrm>
          <a:prstGeom prst="wedgeRoundRectCallout">
            <a:avLst/>
          </a:prstGeom>
          <a:solidFill>
            <a:srgbClr val="009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2ACB919-510F-2FFD-0783-C39D7A26DCE0}"/>
              </a:ext>
            </a:extLst>
          </p:cNvPr>
          <p:cNvSpPr txBox="1"/>
          <p:nvPr/>
        </p:nvSpPr>
        <p:spPr>
          <a:xfrm>
            <a:off x="8036487" y="831374"/>
            <a:ext cx="29716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0" i="1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”Jag hoppas att projektet kommer att ge oss ny kunskap om orsaken till att plasten hamnar i naturen; var i kedjan det brister.”</a:t>
            </a:r>
          </a:p>
          <a:p>
            <a:r>
              <a:rPr lang="sv-SE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- Bethanie Carney Almroth</a:t>
            </a:r>
            <a:endParaRPr lang="sv-SE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E47AA315-1547-EA0E-B74A-FF5338438E34}"/>
              </a:ext>
            </a:extLst>
          </p:cNvPr>
          <p:cNvSpPr txBox="1"/>
          <p:nvPr/>
        </p:nvSpPr>
        <p:spPr>
          <a:xfrm>
            <a:off x="598309" y="2016228"/>
            <a:ext cx="670052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Efter att alla resultat kommit in, även från 2023, kommer forskaren </a:t>
            </a:r>
            <a:r>
              <a:rPr lang="sv-SE" b="1" dirty="0">
                <a:latin typeface="+mj-lt"/>
              </a:rPr>
              <a:t>Bethanie </a:t>
            </a:r>
            <a:r>
              <a:rPr lang="sv-SE" b="1" dirty="0" err="1">
                <a:latin typeface="+mj-lt"/>
              </a:rPr>
              <a:t>Carney</a:t>
            </a:r>
            <a:r>
              <a:rPr lang="sv-SE" b="1" dirty="0">
                <a:latin typeface="+mj-lt"/>
              </a:rPr>
              <a:t> Almroth </a:t>
            </a:r>
            <a:r>
              <a:rPr lang="sv-SE" dirty="0">
                <a:latin typeface="+mj-lt"/>
              </a:rPr>
              <a:t>skriva en vetenskaplig rapport om omfattningen av plast i svensk natur.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Bethanie är forskare i ekotoxikologi och zoofysiologi på Göteborgs universitet. Hennes forskning handlar om </a:t>
            </a:r>
            <a:r>
              <a:rPr lang="sv-SE" b="1" dirty="0">
                <a:latin typeface="+mj-lt"/>
              </a:rPr>
              <a:t>miljöeffekter av plaster och plastrelaterade kemikalier</a:t>
            </a:r>
            <a:r>
              <a:rPr lang="sv-SE" dirty="0">
                <a:latin typeface="+mj-lt"/>
              </a:rPr>
              <a:t>, framför allt hur det påverkar fisk.</a:t>
            </a:r>
          </a:p>
          <a:p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00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person&#10;&#10;Automatiskt genererad beskrivning">
            <a:extLst>
              <a:ext uri="{FF2B5EF4-FFF2-40B4-BE49-F238E27FC236}">
                <a16:creationId xmlns:a16="http://schemas.microsoft.com/office/drawing/2014/main" id="{816A5E80-1492-777B-5CF3-48563AF836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355" y="365125"/>
            <a:ext cx="4047276" cy="5389182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60102326-7E27-A8E2-53D5-1B6428BD2AC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6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80928" y="2230931"/>
            <a:ext cx="934659" cy="9063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5A888432-664B-EBF4-36D4-37A7DAAA679E}"/>
                  </a:ext>
                </a:extLst>
              </p14:cNvPr>
              <p14:cNvContentPartPr/>
              <p14:nvPr/>
            </p14:nvContentPartPr>
            <p14:xfrm>
              <a:off x="-1162844" y="1779190"/>
              <a:ext cx="30960" cy="26280"/>
            </p14:xfrm>
          </p:contentPart>
        </mc:Choice>
        <mc:Fallback xmlns=""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5A888432-664B-EBF4-36D4-37A7DAAA67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171484" y="1770550"/>
                <a:ext cx="486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Pennanteckning 5">
                <a:extLst>
                  <a:ext uri="{FF2B5EF4-FFF2-40B4-BE49-F238E27FC236}">
                    <a16:creationId xmlns:a16="http://schemas.microsoft.com/office/drawing/2014/main" id="{47056578-92EA-7160-89D2-547537A579E4}"/>
                  </a:ext>
                </a:extLst>
              </p14:cNvPr>
              <p14:cNvContentPartPr/>
              <p14:nvPr/>
            </p14:nvContentPartPr>
            <p14:xfrm>
              <a:off x="11078718" y="7323104"/>
              <a:ext cx="360" cy="360"/>
            </p14:xfrm>
          </p:contentPart>
        </mc:Choice>
        <mc:Fallback xmlns="">
          <p:pic>
            <p:nvPicPr>
              <p:cNvPr id="6" name="Pennanteckning 5">
                <a:extLst>
                  <a:ext uri="{FF2B5EF4-FFF2-40B4-BE49-F238E27FC236}">
                    <a16:creationId xmlns:a16="http://schemas.microsoft.com/office/drawing/2014/main" id="{47056578-92EA-7160-89D2-547537A579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69718" y="731410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ubrik 1">
            <a:extLst>
              <a:ext uri="{FF2B5EF4-FFF2-40B4-BE49-F238E27FC236}">
                <a16:creationId xmlns:a16="http://schemas.microsoft.com/office/drawing/2014/main" id="{BA7E34C6-1E6E-D0CA-C586-3226860985AF}"/>
              </a:ext>
            </a:extLst>
          </p:cNvPr>
          <p:cNvSpPr txBox="1">
            <a:spLocks/>
          </p:cNvSpPr>
          <p:nvPr/>
        </p:nvSpPr>
        <p:spPr>
          <a:xfrm>
            <a:off x="409056" y="677225"/>
            <a:ext cx="6739201" cy="110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 Rounded MT Bold" panose="020F0704030504030204" pitchFamily="34" charset="77"/>
              </a:rPr>
              <a:t>Varför ett </a:t>
            </a:r>
            <a:r>
              <a:rPr lang="sv-SE" sz="4000" dirty="0">
                <a:latin typeface="Arial Rounded MT Bold" panose="020F0704030504030204" pitchFamily="34" charset="77"/>
              </a:rPr>
              <a:t>Plastexperiment</a:t>
            </a:r>
            <a:r>
              <a:rPr lang="sv-SE" dirty="0"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7EA59871-8E39-A803-7E8A-1DC1F1A6FD3F}"/>
              </a:ext>
            </a:extLst>
          </p:cNvPr>
          <p:cNvSpPr txBox="1">
            <a:spLocks/>
          </p:cNvSpPr>
          <p:nvPr/>
        </p:nvSpPr>
        <p:spPr>
          <a:xfrm>
            <a:off x="1062446" y="2020781"/>
            <a:ext cx="5682395" cy="2816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v-SE" sz="1800" b="1" dirty="0">
                <a:effectLst/>
                <a:latin typeface="+mj-lt"/>
                <a:ea typeface="Calibri" panose="020F0502020204030204" pitchFamily="34" charset="0"/>
              </a:rPr>
              <a:t>Plast i naturen </a:t>
            </a:r>
            <a:r>
              <a:rPr lang="sv-SE" sz="1800" dirty="0">
                <a:effectLst/>
                <a:latin typeface="+mj-lt"/>
                <a:ea typeface="Calibri" panose="020F0502020204030204" pitchFamily="34" charset="0"/>
              </a:rPr>
              <a:t>är ett av dagens största globala miljöproblem, men vi behöver lära oss mer om det.</a:t>
            </a:r>
          </a:p>
          <a:p>
            <a:pPr>
              <a:lnSpc>
                <a:spcPct val="150000"/>
              </a:lnSpc>
            </a:pPr>
            <a:r>
              <a:rPr lang="sv-SE" sz="1800" b="1" dirty="0">
                <a:effectLst/>
                <a:latin typeface="+mj-lt"/>
                <a:ea typeface="Calibri" panose="020F0502020204030204" pitchFamily="34" charset="0"/>
              </a:rPr>
              <a:t>Genom Plastexperimentet får vi en </a:t>
            </a:r>
            <a:r>
              <a:rPr lang="sv-SE" sz="1800" b="1" dirty="0">
                <a:latin typeface="+mj-lt"/>
              </a:rPr>
              <a:t>bättre förståelse</a:t>
            </a:r>
            <a:r>
              <a:rPr lang="sv-SE" sz="1800" dirty="0">
                <a:latin typeface="+mj-lt"/>
              </a:rPr>
              <a:t> för hur plast hamnar i naturen och vad vi kan göra för att förhindra det. </a:t>
            </a:r>
            <a:endParaRPr lang="sv-SE" sz="18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sv-SE" sz="1800" b="1" i="0" u="none" strike="noStrike" baseline="0" dirty="0">
                <a:latin typeface="+mj-lt"/>
              </a:rPr>
              <a:t>Tillsammans kan vi samla in </a:t>
            </a:r>
            <a:r>
              <a:rPr lang="sv-SE" sz="1800" b="0" i="0" u="none" strike="noStrike" baseline="0" dirty="0">
                <a:latin typeface="+mj-lt"/>
              </a:rPr>
              <a:t>en större mängd forskningsdata än vad som annars hade varit möjligt.</a:t>
            </a:r>
          </a:p>
        </p:txBody>
      </p:sp>
    </p:spTree>
    <p:extLst>
      <p:ext uri="{BB962C8B-B14F-4D97-AF65-F5344CB8AC3E}">
        <p14:creationId xmlns:p14="http://schemas.microsoft.com/office/powerpoint/2010/main" val="384504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natur&#10;&#10;Automatiskt genererad beskrivning">
            <a:extLst>
              <a:ext uri="{FF2B5EF4-FFF2-40B4-BE49-F238E27FC236}">
                <a16:creationId xmlns:a16="http://schemas.microsoft.com/office/drawing/2014/main" id="{05E4B70A-457F-68B6-1825-E641FF80A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"/>
          <a:stretch/>
        </p:blipFill>
        <p:spPr>
          <a:xfrm>
            <a:off x="0" y="0"/>
            <a:ext cx="4657329" cy="685800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EE98E3A6-62BC-84D8-2E40-C5F752A62D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66609" y="788300"/>
            <a:ext cx="6251110" cy="17830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dirty="0" err="1">
                <a:latin typeface="Arial Rounded MT Bold" panose="020F0704030504030204" pitchFamily="34" charset="77"/>
              </a:rPr>
              <a:t>Vilka</a:t>
            </a:r>
            <a:r>
              <a:rPr lang="en-US" sz="4800" b="1" dirty="0">
                <a:latin typeface="Arial Rounded MT Bold" panose="020F0704030504030204" pitchFamily="34" charset="77"/>
              </a:rPr>
              <a:t> var med?</a:t>
            </a:r>
          </a:p>
        </p:txBody>
      </p:sp>
      <p:graphicFrame>
        <p:nvGraphicFramePr>
          <p:cNvPr id="33" name="Platshållare för innehåll 2">
            <a:extLst>
              <a:ext uri="{FF2B5EF4-FFF2-40B4-BE49-F238E27FC236}">
                <a16:creationId xmlns:a16="http://schemas.microsoft.com/office/drawing/2014/main" id="{F607A260-1BC4-51E7-7EC5-528D89EA08CD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5639758" y="2380995"/>
          <a:ext cx="6251110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llips 1">
            <a:extLst>
              <a:ext uri="{FF2B5EF4-FFF2-40B4-BE49-F238E27FC236}">
                <a16:creationId xmlns:a16="http://schemas.microsoft.com/office/drawing/2014/main" id="{63AC4FC0-B96F-8B9A-E847-91CB1CB0A2ED}"/>
              </a:ext>
            </a:extLst>
          </p:cNvPr>
          <p:cNvSpPr/>
          <p:nvPr/>
        </p:nvSpPr>
        <p:spPr>
          <a:xfrm>
            <a:off x="5375255" y="2846494"/>
            <a:ext cx="169718" cy="1697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ysClr val="windowText" lastClr="000000"/>
              </a:solidFill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A9B5DCBF-C7A1-450A-5737-D37FDB2FF8E0}"/>
              </a:ext>
            </a:extLst>
          </p:cNvPr>
          <p:cNvSpPr/>
          <p:nvPr/>
        </p:nvSpPr>
        <p:spPr>
          <a:xfrm>
            <a:off x="5366609" y="4550292"/>
            <a:ext cx="169718" cy="1697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ysClr val="windowText" lastClr="000000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13A27F1-2E75-DE87-5E90-5F549910B403}"/>
              </a:ext>
            </a:extLst>
          </p:cNvPr>
          <p:cNvSpPr txBox="1"/>
          <p:nvPr/>
        </p:nvSpPr>
        <p:spPr>
          <a:xfrm>
            <a:off x="6229350" y="6415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0347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7ED77C7-481A-2459-8A3B-2079B644161C}"/>
              </a:ext>
            </a:extLst>
          </p:cNvPr>
          <p:cNvSpPr/>
          <p:nvPr/>
        </p:nvSpPr>
        <p:spPr>
          <a:xfrm>
            <a:off x="7859730" y="-123290"/>
            <a:ext cx="4417888" cy="69812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ysClr val="windowText" lastClr="000000"/>
              </a:solidFill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EE98E3A6-62BC-84D8-2E40-C5F752A62D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3615" y="538597"/>
            <a:ext cx="7806941" cy="2064678"/>
          </a:xfrm>
        </p:spPr>
        <p:txBody>
          <a:bodyPr>
            <a:normAutofit/>
          </a:bodyPr>
          <a:lstStyle/>
          <a:p>
            <a:r>
              <a:rPr lang="sv-SE" sz="4800" b="1" dirty="0">
                <a:latin typeface="Arial Rounded MT Bold" panose="020F0704030504030204" pitchFamily="34" charset="77"/>
              </a:rPr>
              <a:t>Hur mycket hittade vi?</a:t>
            </a:r>
          </a:p>
        </p:txBody>
      </p:sp>
      <p:graphicFrame>
        <p:nvGraphicFramePr>
          <p:cNvPr id="33" name="Platshållare för innehåll 2">
            <a:extLst>
              <a:ext uri="{FF2B5EF4-FFF2-40B4-BE49-F238E27FC236}">
                <a16:creationId xmlns:a16="http://schemas.microsoft.com/office/drawing/2014/main" id="{F607A260-1BC4-51E7-7EC5-528D89EA08CD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096018" y="3013921"/>
          <a:ext cx="5841480" cy="261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Bildobjekt 10" descr="En bild som visar karta&#10;&#10;Automatiskt genererad beskrivning">
            <a:extLst>
              <a:ext uri="{FF2B5EF4-FFF2-40B4-BE49-F238E27FC236}">
                <a16:creationId xmlns:a16="http://schemas.microsoft.com/office/drawing/2014/main" id="{615F3ED6-393D-FBBA-5649-BD598D87895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8" t="3787"/>
          <a:stretch/>
        </p:blipFill>
        <p:spPr>
          <a:xfrm>
            <a:off x="8054939" y="197081"/>
            <a:ext cx="3995495" cy="6463838"/>
          </a:xfrm>
          <a:prstGeom prst="rect">
            <a:avLst/>
          </a:prstGeom>
          <a:effectLst/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C68E4BB0-499D-3913-0152-8A5839902033}"/>
              </a:ext>
            </a:extLst>
          </p:cNvPr>
          <p:cNvSpPr/>
          <p:nvPr/>
        </p:nvSpPr>
        <p:spPr>
          <a:xfrm>
            <a:off x="731091" y="3367355"/>
            <a:ext cx="169718" cy="1697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ysClr val="windowText" lastClr="000000"/>
              </a:solidFill>
            </a:endParaRP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CB7266E7-90F6-CB05-2AC4-56AF61DD5941}"/>
              </a:ext>
            </a:extLst>
          </p:cNvPr>
          <p:cNvSpPr/>
          <p:nvPr/>
        </p:nvSpPr>
        <p:spPr>
          <a:xfrm>
            <a:off x="755931" y="4661082"/>
            <a:ext cx="169718" cy="1697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4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EB9342-3817-BEAB-DEE5-72D67CB4B0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044328"/>
              </p:ext>
            </p:extLst>
          </p:nvPr>
        </p:nvGraphicFramePr>
        <p:xfrm>
          <a:off x="4603386" y="129209"/>
          <a:ext cx="7343971" cy="663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ubrik 1">
            <a:extLst>
              <a:ext uri="{FF2B5EF4-FFF2-40B4-BE49-F238E27FC236}">
                <a16:creationId xmlns:a16="http://schemas.microsoft.com/office/drawing/2014/main" id="{5F674777-F3C7-5236-41DD-7716D8436E3B}"/>
              </a:ext>
            </a:extLst>
          </p:cNvPr>
          <p:cNvSpPr txBox="1">
            <a:spLocks/>
          </p:cNvSpPr>
          <p:nvPr/>
        </p:nvSpPr>
        <p:spPr>
          <a:xfrm>
            <a:off x="397139" y="0"/>
            <a:ext cx="6361470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latin typeface="Arial Rounded MT Bold" panose="020F0704030504030204" pitchFamily="34" charset="77"/>
              </a:rPr>
              <a:t>Vad</a:t>
            </a:r>
            <a:r>
              <a:rPr lang="en-US" sz="4800" b="1" dirty="0">
                <a:latin typeface="Arial Rounded MT Bold" panose="020F0704030504030204" pitchFamily="34" charset="77"/>
              </a:rPr>
              <a:t> </a:t>
            </a:r>
            <a:r>
              <a:rPr lang="en-US" sz="4800" b="1" dirty="0" err="1">
                <a:latin typeface="Arial Rounded MT Bold" panose="020F0704030504030204" pitchFamily="34" charset="77"/>
              </a:rPr>
              <a:t>hittade</a:t>
            </a:r>
            <a:r>
              <a:rPr lang="en-US" sz="4800" b="1" dirty="0">
                <a:latin typeface="Arial Rounded MT Bold" panose="020F0704030504030204" pitchFamily="34" charset="77"/>
              </a:rPr>
              <a:t> vi?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21AF8F3D-B10C-B652-3DD3-4F1F4E5AB77E}"/>
              </a:ext>
            </a:extLst>
          </p:cNvPr>
          <p:cNvSpPr txBox="1">
            <a:spLocks/>
          </p:cNvSpPr>
          <p:nvPr/>
        </p:nvSpPr>
        <p:spPr>
          <a:xfrm>
            <a:off x="131091" y="1904189"/>
            <a:ext cx="5036252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25%  </a:t>
            </a:r>
            <a:r>
              <a:rPr lang="en-US" sz="2800" dirty="0" err="1">
                <a:latin typeface="+mn-lt"/>
                <a:ea typeface="+mn-ea"/>
                <a:cs typeface="+mn-cs"/>
              </a:rPr>
              <a:t>Cigarettfimpar</a:t>
            </a:r>
            <a:endParaRPr lang="en-US" sz="2800" dirty="0">
              <a:latin typeface="+mn-lt"/>
              <a:ea typeface="+mn-ea"/>
              <a:cs typeface="+mn-cs"/>
            </a:endParaRPr>
          </a:p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13 %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Plastförpackningar</a:t>
            </a:r>
            <a:endParaRPr lang="en-US" sz="2800" dirty="0">
              <a:latin typeface="+mn-lt"/>
              <a:ea typeface="+mn-ea"/>
              <a:cs typeface="+mn-cs"/>
            </a:endParaRPr>
          </a:p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10% 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Plastpåsar</a:t>
            </a:r>
            <a:endParaRPr lang="en-US" sz="2800" dirty="0">
              <a:latin typeface="+mn-lt"/>
              <a:ea typeface="+mn-ea"/>
              <a:cs typeface="+mn-cs"/>
            </a:endParaRPr>
          </a:p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52%  </a:t>
            </a:r>
            <a:r>
              <a:rPr lang="en-US" sz="2800" dirty="0" err="1">
                <a:latin typeface="+mn-lt"/>
                <a:ea typeface="+mn-ea"/>
                <a:cs typeface="+mn-cs"/>
              </a:rPr>
              <a:t>Övriga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kategorier</a:t>
            </a:r>
            <a:endParaRPr lang="en-US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12" name="Bildobjekt 11" descr="En bild som visar gem&#10;&#10;Automatiskt genererad beskrivning">
            <a:extLst>
              <a:ext uri="{FF2B5EF4-FFF2-40B4-BE49-F238E27FC236}">
                <a16:creationId xmlns:a16="http://schemas.microsoft.com/office/drawing/2014/main" id="{E3F2D739-6BE0-085F-740A-85B08C3F4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05" y="4275974"/>
            <a:ext cx="1650540" cy="160437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38D3DD9B-7549-EE7C-054C-BD9BD0FDE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79" y="1255251"/>
            <a:ext cx="1230029" cy="102359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1EC2F555-89BC-F264-DD4D-3710C6EE3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" y="5312078"/>
            <a:ext cx="1943100" cy="1701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E569D5B0-D4BB-7C29-C3CC-40C6623B2A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9" t="12272" r="20702" b="19871"/>
          <a:stretch/>
        </p:blipFill>
        <p:spPr>
          <a:xfrm>
            <a:off x="1459843" y="5395367"/>
            <a:ext cx="1225904" cy="124098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78238963-4866-1EF3-45AA-8BE0940C1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" y="4837247"/>
            <a:ext cx="1025557" cy="1104446"/>
          </a:xfrm>
          <a:prstGeom prst="rect">
            <a:avLst/>
          </a:prstGeom>
        </p:spPr>
      </p:pic>
      <p:pic>
        <p:nvPicPr>
          <p:cNvPr id="22" name="Bildobjekt 21" descr="En bild som visar text&#10;&#10;Automatiskt genererad beskrivning">
            <a:extLst>
              <a:ext uri="{FF2B5EF4-FFF2-40B4-BE49-F238E27FC236}">
                <a16:creationId xmlns:a16="http://schemas.microsoft.com/office/drawing/2014/main" id="{AEA428F9-760C-4287-27F2-AD7F9CDEF9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3993" r="4144"/>
          <a:stretch/>
        </p:blipFill>
        <p:spPr>
          <a:xfrm>
            <a:off x="2555167" y="5412291"/>
            <a:ext cx="889641" cy="1095577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0535E673-541B-DCD2-A4AE-952923CDB62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8" t="13021" r="16691" b="7586"/>
          <a:stretch/>
        </p:blipFill>
        <p:spPr>
          <a:xfrm>
            <a:off x="861472" y="4195101"/>
            <a:ext cx="1252894" cy="146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5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03C053-41D3-2ECA-C2F4-51369D50E3B8}"/>
              </a:ext>
            </a:extLst>
          </p:cNvPr>
          <p:cNvSpPr txBox="1">
            <a:spLocks/>
          </p:cNvSpPr>
          <p:nvPr/>
        </p:nvSpPr>
        <p:spPr>
          <a:xfrm>
            <a:off x="406448" y="-575118"/>
            <a:ext cx="4230688" cy="1719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>
                <a:latin typeface="Arial Rounded MT Bold" panose="020F0704030504030204" pitchFamily="34" charset="77"/>
              </a:rPr>
              <a:t>Var letade vi?</a:t>
            </a:r>
            <a:endParaRPr lang="en-US" sz="4800" dirty="0">
              <a:latin typeface="Arial Rounded MT Bold" panose="020F0704030504030204" pitchFamily="34" charset="77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0AE79FF-A1A4-1B8D-B83A-CA2371A79690}"/>
              </a:ext>
            </a:extLst>
          </p:cNvPr>
          <p:cNvSpPr txBox="1">
            <a:spLocks/>
          </p:cNvSpPr>
          <p:nvPr/>
        </p:nvSpPr>
        <p:spPr>
          <a:xfrm>
            <a:off x="-43906" y="1574557"/>
            <a:ext cx="5131397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27 </a:t>
            </a:r>
            <a:r>
              <a:rPr lang="en-US" sz="2800" dirty="0" err="1">
                <a:latin typeface="+mn-lt"/>
                <a:ea typeface="+mn-ea"/>
                <a:cs typeface="+mn-cs"/>
              </a:rPr>
              <a:t>Badplatser</a:t>
            </a:r>
            <a:r>
              <a:rPr lang="en-US" sz="2800" dirty="0">
                <a:latin typeface="+mn-lt"/>
                <a:ea typeface="+mn-ea"/>
                <a:cs typeface="+mn-cs"/>
              </a:rPr>
              <a:t>/</a:t>
            </a:r>
            <a:r>
              <a:rPr lang="en-US" sz="2800" dirty="0" err="1">
                <a:latin typeface="+mn-lt"/>
                <a:ea typeface="+mn-ea"/>
                <a:cs typeface="+mn-cs"/>
              </a:rPr>
              <a:t>stränder</a:t>
            </a:r>
            <a:endParaRPr lang="en-US" sz="2800" dirty="0">
              <a:latin typeface="+mn-lt"/>
              <a:ea typeface="+mn-ea"/>
              <a:cs typeface="+mn-cs"/>
            </a:endParaRPr>
          </a:p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45 </a:t>
            </a:r>
            <a:r>
              <a:rPr lang="en-US" sz="2800" dirty="0" err="1">
                <a:latin typeface="+mn-lt"/>
                <a:ea typeface="+mn-ea"/>
                <a:cs typeface="+mn-cs"/>
              </a:rPr>
              <a:t>Naturområden</a:t>
            </a:r>
            <a:endParaRPr lang="en-US" sz="2800" dirty="0">
              <a:latin typeface="+mn-lt"/>
              <a:ea typeface="+mn-ea"/>
              <a:cs typeface="+mn-cs"/>
            </a:endParaRPr>
          </a:p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82 Parker</a:t>
            </a:r>
          </a:p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13 </a:t>
            </a:r>
            <a:r>
              <a:rPr lang="en-US" sz="2800" dirty="0" err="1">
                <a:latin typeface="+mn-lt"/>
                <a:ea typeface="+mn-ea"/>
                <a:cs typeface="+mn-cs"/>
              </a:rPr>
              <a:t>Vattendrag</a:t>
            </a:r>
            <a:endParaRPr lang="en-US" sz="28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705887E-E9B4-8B2C-1062-D8002EC477E1}"/>
              </a:ext>
            </a:extLst>
          </p:cNvPr>
          <p:cNvGraphicFramePr>
            <a:graphicFrameLocks/>
          </p:cNvGraphicFramePr>
          <p:nvPr/>
        </p:nvGraphicFramePr>
        <p:xfrm>
          <a:off x="4996070" y="3578087"/>
          <a:ext cx="7050156" cy="3143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E97216C5-C9EC-6E8E-3477-11F483DAB482}"/>
              </a:ext>
            </a:extLst>
          </p:cNvPr>
          <p:cNvSpPr txBox="1"/>
          <p:nvPr/>
        </p:nvSpPr>
        <p:spPr>
          <a:xfrm rot="21356010">
            <a:off x="536754" y="4266105"/>
            <a:ext cx="3186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i="1" dirty="0"/>
              <a:t>Mest skräp hittade vi på badplatser och stränder, både när det gäller antal objekt och hur mycket de vägde!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5569A83-AC89-2296-E118-1BC559B1C232}"/>
              </a:ext>
            </a:extLst>
          </p:cNvPr>
          <p:cNvGraphicFramePr>
            <a:graphicFrameLocks/>
          </p:cNvGraphicFramePr>
          <p:nvPr/>
        </p:nvGraphicFramePr>
        <p:xfrm>
          <a:off x="5087491" y="320191"/>
          <a:ext cx="7104509" cy="2959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523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03C053-41D3-2ECA-C2F4-51369D50E3B8}"/>
              </a:ext>
            </a:extLst>
          </p:cNvPr>
          <p:cNvSpPr txBox="1">
            <a:spLocks/>
          </p:cNvSpPr>
          <p:nvPr/>
        </p:nvSpPr>
        <p:spPr>
          <a:xfrm>
            <a:off x="498205" y="627149"/>
            <a:ext cx="4230688" cy="17192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>
                <a:latin typeface="Arial Rounded MT Bold" panose="020F0704030504030204" pitchFamily="34" charset="77"/>
              </a:rPr>
              <a:t>Skillnader mellan olika miljötyper</a:t>
            </a:r>
            <a:endParaRPr lang="en-US" sz="4800" dirty="0">
              <a:latin typeface="Arial Rounded MT Bold" panose="020F0704030504030204" pitchFamily="34" charset="77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C5E51FA-1961-7B05-EA0D-B844DB6A1CAF}"/>
              </a:ext>
            </a:extLst>
          </p:cNvPr>
          <p:cNvSpPr txBox="1"/>
          <p:nvPr/>
        </p:nvSpPr>
        <p:spPr>
          <a:xfrm>
            <a:off x="703590" y="3177930"/>
            <a:ext cx="3186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/>
              <a:t>Den här figuren visar hur många plastobjekt ni i genomsnitt hittade på en yta som är </a:t>
            </a:r>
            <a:r>
              <a:rPr lang="sv-SE" sz="2000" b="1" i="1" dirty="0"/>
              <a:t>100 kvadratmeter</a:t>
            </a:r>
            <a:r>
              <a:rPr lang="sv-SE" sz="2000" i="1" dirty="0"/>
              <a:t>. Flest plastobjekt fanns det på badplatser och stränder.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FE7D2A-273F-7AAE-377D-3532138D69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726423"/>
              </p:ext>
            </p:extLst>
          </p:nvPr>
        </p:nvGraphicFramePr>
        <p:xfrm>
          <a:off x="4728892" y="1181814"/>
          <a:ext cx="6759517" cy="5258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471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93566E2-20ED-B7C8-8803-060AF9412D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38516"/>
              </p:ext>
            </p:extLst>
          </p:nvPr>
        </p:nvGraphicFramePr>
        <p:xfrm>
          <a:off x="4400550" y="1574557"/>
          <a:ext cx="7293245" cy="4620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0487E93C-31F9-2160-D5C4-01C2AF4D5B78}"/>
              </a:ext>
            </a:extLst>
          </p:cNvPr>
          <p:cNvSpPr txBox="1"/>
          <p:nvPr/>
        </p:nvSpPr>
        <p:spPr>
          <a:xfrm>
            <a:off x="5861155" y="682479"/>
            <a:ext cx="524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Chalkduster" panose="03050602040202020205" pitchFamily="66" charset="77"/>
              </a:rPr>
              <a:t>Exempel: Cigarettfimpar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1ABFD60-9C36-7DDF-777C-68DA6DB16827}"/>
              </a:ext>
            </a:extLst>
          </p:cNvPr>
          <p:cNvSpPr txBox="1"/>
          <p:nvPr/>
        </p:nvSpPr>
        <p:spPr>
          <a:xfrm>
            <a:off x="686656" y="3429000"/>
            <a:ext cx="31861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/>
              <a:t>Den här figuren visar hur många </a:t>
            </a:r>
            <a:r>
              <a:rPr lang="sv-SE" sz="2000" b="1" i="1" dirty="0"/>
              <a:t>cigarettfimpar</a:t>
            </a:r>
            <a:r>
              <a:rPr lang="sv-SE" sz="2000" i="1" dirty="0"/>
              <a:t> ni i genomsnitt hittade på en yta som är 100 kvadratmeter. </a:t>
            </a:r>
          </a:p>
          <a:p>
            <a:pPr algn="ctr"/>
            <a:endParaRPr lang="sv-SE" sz="2000" i="1" dirty="0"/>
          </a:p>
          <a:p>
            <a:pPr algn="ctr"/>
            <a:r>
              <a:rPr lang="sv-SE" sz="2000" i="1" dirty="0"/>
              <a:t>Flest cigarettfimpar fanns det vid vattendrag. 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68A8590-417E-369A-0FB0-0F4D7B825C99}"/>
              </a:ext>
            </a:extLst>
          </p:cNvPr>
          <p:cNvSpPr txBox="1">
            <a:spLocks/>
          </p:cNvSpPr>
          <p:nvPr/>
        </p:nvSpPr>
        <p:spPr>
          <a:xfrm>
            <a:off x="498205" y="627149"/>
            <a:ext cx="4230688" cy="17192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>
                <a:latin typeface="Arial Rounded MT Bold" panose="020F0704030504030204" pitchFamily="34" charset="77"/>
              </a:rPr>
              <a:t>Skillnader mellan olika miljötyper</a:t>
            </a:r>
            <a:endParaRPr lang="en-US" sz="48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448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0487E93C-31F9-2160-D5C4-01C2AF4D5B78}"/>
              </a:ext>
            </a:extLst>
          </p:cNvPr>
          <p:cNvSpPr txBox="1"/>
          <p:nvPr/>
        </p:nvSpPr>
        <p:spPr>
          <a:xfrm>
            <a:off x="4929188" y="627149"/>
            <a:ext cx="720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Chalkduster" panose="03050602040202020205" pitchFamily="66" charset="77"/>
              </a:rPr>
              <a:t>Exempel: Cellofan från cigarettpaket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1ABFD60-9C36-7DDF-777C-68DA6DB16827}"/>
              </a:ext>
            </a:extLst>
          </p:cNvPr>
          <p:cNvSpPr txBox="1"/>
          <p:nvPr/>
        </p:nvSpPr>
        <p:spPr>
          <a:xfrm>
            <a:off x="669723" y="3429000"/>
            <a:ext cx="31861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i="1" dirty="0"/>
              <a:t>Den här figuren visar hur många </a:t>
            </a:r>
            <a:r>
              <a:rPr lang="sv-SE" sz="2000" b="1" i="1" dirty="0"/>
              <a:t>cellofan från cigarettpaket</a:t>
            </a:r>
            <a:r>
              <a:rPr lang="sv-SE" sz="2000" i="1" dirty="0"/>
              <a:t> ni i genomsnitt hittade på en yta som är 100 kvadratmeter.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43F89DB-0978-A247-8310-27704DF51B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352049"/>
              </p:ext>
            </p:extLst>
          </p:nvPr>
        </p:nvGraphicFramePr>
        <p:xfrm>
          <a:off x="4929188" y="1729327"/>
          <a:ext cx="6764607" cy="4756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ubrik 1">
            <a:extLst>
              <a:ext uri="{FF2B5EF4-FFF2-40B4-BE49-F238E27FC236}">
                <a16:creationId xmlns:a16="http://schemas.microsoft.com/office/drawing/2014/main" id="{828FA92D-4769-FBEE-44A8-483946D4521E}"/>
              </a:ext>
            </a:extLst>
          </p:cNvPr>
          <p:cNvSpPr txBox="1">
            <a:spLocks/>
          </p:cNvSpPr>
          <p:nvPr/>
        </p:nvSpPr>
        <p:spPr>
          <a:xfrm>
            <a:off x="498205" y="627149"/>
            <a:ext cx="4230688" cy="17192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>
                <a:latin typeface="Arial Rounded MT Bold" panose="020F0704030504030204" pitchFamily="34" charset="77"/>
              </a:rPr>
              <a:t>Skillnader mellan olika miljötyper</a:t>
            </a:r>
            <a:endParaRPr lang="en-US" sz="48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3641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ubri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åll Sverige Rent-tema">
  <a:themeElements>
    <a:clrScheme name="Anpassa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9B"/>
      </a:accent1>
      <a:accent2>
        <a:srgbClr val="006866"/>
      </a:accent2>
      <a:accent3>
        <a:srgbClr val="2DCECD"/>
      </a:accent3>
      <a:accent4>
        <a:srgbClr val="99E5E5"/>
      </a:accent4>
      <a:accent5>
        <a:srgbClr val="FF6600"/>
      </a:accent5>
      <a:accent6>
        <a:srgbClr val="FF9900"/>
      </a:accent6>
      <a:hlink>
        <a:srgbClr val="FFDB00"/>
      </a:hlink>
      <a:folHlink>
        <a:srgbClr val="8DC73E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Georgia" panose="02040502050405020303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SR-PPT-mall_v3.potx" id="{2FEBC035-4B83-45A9-8D7E-A58923082298}" vid="{C8200CEC-F0A0-4778-AAB1-EA4702BBAF8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4710</TotalTime>
  <Words>486</Words>
  <Application>Microsoft Macintosh PowerPoint</Application>
  <PresentationFormat>Bredbild</PresentationFormat>
  <Paragraphs>66</Paragraphs>
  <Slides>12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Arial</vt:lpstr>
      <vt:lpstr>Arial Rounded MT Bold</vt:lpstr>
      <vt:lpstr>Calibri</vt:lpstr>
      <vt:lpstr>Chalkduster</vt:lpstr>
      <vt:lpstr>Georgia</vt:lpstr>
      <vt:lpstr>Office-tema</vt:lpstr>
      <vt:lpstr>Håll Sverige Rent-tema</vt:lpstr>
      <vt:lpstr>PLASTEXPERIMENTET 2022</vt:lpstr>
      <vt:lpstr>PowerPoint-presentation</vt:lpstr>
      <vt:lpstr>Vilka var med?</vt:lpstr>
      <vt:lpstr>Hur mycket hittade vi?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Plastexperimentet</dc:title>
  <dc:creator>Hanna Nyström</dc:creator>
  <cp:lastModifiedBy>Lotta Tomasson</cp:lastModifiedBy>
  <cp:revision>37</cp:revision>
  <dcterms:created xsi:type="dcterms:W3CDTF">2022-08-10T06:56:43Z</dcterms:created>
  <dcterms:modified xsi:type="dcterms:W3CDTF">2023-01-12T15:34:34Z</dcterms:modified>
</cp:coreProperties>
</file>