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notesSlides/notesSlide3.xml" ContentType="application/vnd.openxmlformats-officedocument.presentationml.notesSlide+xml"/>
  <Override PartName="/ppt/ink/ink3.xml" ContentType="application/inkml+xml"/>
  <Override PartName="/ppt/ink/ink4.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8"/>
  </p:notesMasterIdLst>
  <p:sldIdLst>
    <p:sldId id="256" r:id="rId3"/>
    <p:sldId id="261" r:id="rId4"/>
    <p:sldId id="280" r:id="rId5"/>
    <p:sldId id="275" r:id="rId6"/>
    <p:sldId id="262" r:id="rId7"/>
    <p:sldId id="266" r:id="rId8"/>
    <p:sldId id="267" r:id="rId9"/>
    <p:sldId id="265" r:id="rId10"/>
    <p:sldId id="268" r:id="rId11"/>
    <p:sldId id="269" r:id="rId12"/>
    <p:sldId id="279" r:id="rId13"/>
    <p:sldId id="270" r:id="rId14"/>
    <p:sldId id="271" r:id="rId15"/>
    <p:sldId id="272" r:id="rId16"/>
    <p:sldId id="281" r:id="rId1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9B"/>
    <a:srgbClr val="FF6600"/>
    <a:srgbClr val="99E6E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4FA381-7B01-440A-9126-352F69493F1C}" v="9" dt="2022-09-13T14:31:35.6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61" autoAdjust="0"/>
    <p:restoredTop sz="71477" autoAdjust="0"/>
  </p:normalViewPr>
  <p:slideViewPr>
    <p:cSldViewPr snapToGrid="0">
      <p:cViewPr varScale="1">
        <p:scale>
          <a:sx n="82" d="100"/>
          <a:sy n="82" d="100"/>
        </p:scale>
        <p:origin x="864" y="72"/>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 Nyström" userId="1f6ce41a-8833-418c-809b-f32b770a8eed" providerId="ADAL" clId="{884FA381-7B01-440A-9126-352F69493F1C}"/>
    <pc:docChg chg="undo custSel addSld delSld modSld sldOrd">
      <pc:chgData name="Hanna Nyström" userId="1f6ce41a-8833-418c-809b-f32b770a8eed" providerId="ADAL" clId="{884FA381-7B01-440A-9126-352F69493F1C}" dt="2022-09-13T14:31:35.604" v="1859"/>
      <pc:docMkLst>
        <pc:docMk/>
      </pc:docMkLst>
      <pc:sldChg chg="del">
        <pc:chgData name="Hanna Nyström" userId="1f6ce41a-8833-418c-809b-f32b770a8eed" providerId="ADAL" clId="{884FA381-7B01-440A-9126-352F69493F1C}" dt="2022-09-13T08:10:31.717" v="1389" actId="2696"/>
        <pc:sldMkLst>
          <pc:docMk/>
          <pc:sldMk cId="1740681343" sldId="260"/>
        </pc:sldMkLst>
      </pc:sldChg>
      <pc:sldChg chg="modSp mod">
        <pc:chgData name="Hanna Nyström" userId="1f6ce41a-8833-418c-809b-f32b770a8eed" providerId="ADAL" clId="{884FA381-7B01-440A-9126-352F69493F1C}" dt="2022-09-13T14:23:22.748" v="1663" actId="20577"/>
        <pc:sldMkLst>
          <pc:docMk/>
          <pc:sldMk cId="3845047355" sldId="261"/>
        </pc:sldMkLst>
        <pc:spChg chg="mod">
          <ac:chgData name="Hanna Nyström" userId="1f6ce41a-8833-418c-809b-f32b770a8eed" providerId="ADAL" clId="{884FA381-7B01-440A-9126-352F69493F1C}" dt="2022-09-13T14:23:22.748" v="1663" actId="20577"/>
          <ac:spMkLst>
            <pc:docMk/>
            <pc:sldMk cId="3845047355" sldId="261"/>
            <ac:spMk id="10" creationId="{7EA59871-8E39-A803-7E8A-1DC1F1A6FD3F}"/>
          </ac:spMkLst>
        </pc:spChg>
        <pc:picChg chg="mod">
          <ac:chgData name="Hanna Nyström" userId="1f6ce41a-8833-418c-809b-f32b770a8eed" providerId="ADAL" clId="{884FA381-7B01-440A-9126-352F69493F1C}" dt="2022-09-09T09:22:52.254" v="8" actId="1076"/>
          <ac:picMkLst>
            <pc:docMk/>
            <pc:sldMk cId="3845047355" sldId="261"/>
            <ac:picMk id="18" creationId="{60102326-7E27-A8E2-53D5-1B6428BD2ACE}"/>
          </ac:picMkLst>
        </pc:picChg>
      </pc:sldChg>
      <pc:sldChg chg="modSp mod">
        <pc:chgData name="Hanna Nyström" userId="1f6ce41a-8833-418c-809b-f32b770a8eed" providerId="ADAL" clId="{884FA381-7B01-440A-9126-352F69493F1C}" dt="2022-09-09T11:18:16.390" v="156" actId="20577"/>
        <pc:sldMkLst>
          <pc:docMk/>
          <pc:sldMk cId="3714437546" sldId="262"/>
        </pc:sldMkLst>
        <pc:spChg chg="mod">
          <ac:chgData name="Hanna Nyström" userId="1f6ce41a-8833-418c-809b-f32b770a8eed" providerId="ADAL" clId="{884FA381-7B01-440A-9126-352F69493F1C}" dt="2022-09-09T11:18:16.390" v="156" actId="20577"/>
          <ac:spMkLst>
            <pc:docMk/>
            <pc:sldMk cId="3714437546" sldId="262"/>
            <ac:spMk id="3" creationId="{C24F905D-8D67-8630-B354-CE8D87001805}"/>
          </ac:spMkLst>
        </pc:spChg>
      </pc:sldChg>
      <pc:sldChg chg="modSp mod">
        <pc:chgData name="Hanna Nyström" userId="1f6ce41a-8833-418c-809b-f32b770a8eed" providerId="ADAL" clId="{884FA381-7B01-440A-9126-352F69493F1C}" dt="2022-09-13T08:24:57.731" v="1597" actId="14100"/>
        <pc:sldMkLst>
          <pc:docMk/>
          <pc:sldMk cId="1616378560" sldId="265"/>
        </pc:sldMkLst>
        <pc:spChg chg="mod">
          <ac:chgData name="Hanna Nyström" userId="1f6ce41a-8833-418c-809b-f32b770a8eed" providerId="ADAL" clId="{884FA381-7B01-440A-9126-352F69493F1C}" dt="2022-09-09T11:26:44.618" v="319" actId="20577"/>
          <ac:spMkLst>
            <pc:docMk/>
            <pc:sldMk cId="1616378560" sldId="265"/>
            <ac:spMk id="8" creationId="{E4F7072B-C5D1-6FEF-A406-191AEFDC09D4}"/>
          </ac:spMkLst>
        </pc:spChg>
        <pc:picChg chg="mod">
          <ac:chgData name="Hanna Nyström" userId="1f6ce41a-8833-418c-809b-f32b770a8eed" providerId="ADAL" clId="{884FA381-7B01-440A-9126-352F69493F1C}" dt="2022-09-13T08:24:57.731" v="1597" actId="14100"/>
          <ac:picMkLst>
            <pc:docMk/>
            <pc:sldMk cId="1616378560" sldId="265"/>
            <ac:picMk id="4" creationId="{FCF692E1-08AD-DF12-ECC6-41B85433D9AC}"/>
          </ac:picMkLst>
        </pc:picChg>
      </pc:sldChg>
      <pc:sldChg chg="modSp mod">
        <pc:chgData name="Hanna Nyström" userId="1f6ce41a-8833-418c-809b-f32b770a8eed" providerId="ADAL" clId="{884FA381-7B01-440A-9126-352F69493F1C}" dt="2022-09-13T14:28:13.096" v="1726" actId="6549"/>
        <pc:sldMkLst>
          <pc:docMk/>
          <pc:sldMk cId="3700318334" sldId="266"/>
        </pc:sldMkLst>
        <pc:spChg chg="mod">
          <ac:chgData name="Hanna Nyström" userId="1f6ce41a-8833-418c-809b-f32b770a8eed" providerId="ADAL" clId="{884FA381-7B01-440A-9126-352F69493F1C}" dt="2022-09-13T14:28:13.096" v="1726" actId="6549"/>
          <ac:spMkLst>
            <pc:docMk/>
            <pc:sldMk cId="3700318334" sldId="266"/>
            <ac:spMk id="3" creationId="{C24F905D-8D67-8630-B354-CE8D87001805}"/>
          </ac:spMkLst>
        </pc:spChg>
      </pc:sldChg>
      <pc:sldChg chg="modSp mod">
        <pc:chgData name="Hanna Nyström" userId="1f6ce41a-8833-418c-809b-f32b770a8eed" providerId="ADAL" clId="{884FA381-7B01-440A-9126-352F69493F1C}" dt="2022-09-09T11:18:44.667" v="159" actId="20577"/>
        <pc:sldMkLst>
          <pc:docMk/>
          <pc:sldMk cId="2061135379" sldId="267"/>
        </pc:sldMkLst>
        <pc:spChg chg="mod">
          <ac:chgData name="Hanna Nyström" userId="1f6ce41a-8833-418c-809b-f32b770a8eed" providerId="ADAL" clId="{884FA381-7B01-440A-9126-352F69493F1C}" dt="2022-09-09T11:18:44.667" v="159" actId="20577"/>
          <ac:spMkLst>
            <pc:docMk/>
            <pc:sldMk cId="2061135379" sldId="267"/>
            <ac:spMk id="3" creationId="{C24F905D-8D67-8630-B354-CE8D87001805}"/>
          </ac:spMkLst>
        </pc:spChg>
      </pc:sldChg>
      <pc:sldChg chg="modSp mod">
        <pc:chgData name="Hanna Nyström" userId="1f6ce41a-8833-418c-809b-f32b770a8eed" providerId="ADAL" clId="{884FA381-7B01-440A-9126-352F69493F1C}" dt="2022-09-13T08:25:07.647" v="1599" actId="20577"/>
        <pc:sldMkLst>
          <pc:docMk/>
          <pc:sldMk cId="3698723183" sldId="268"/>
        </pc:sldMkLst>
        <pc:spChg chg="mod">
          <ac:chgData name="Hanna Nyström" userId="1f6ce41a-8833-418c-809b-f32b770a8eed" providerId="ADAL" clId="{884FA381-7B01-440A-9126-352F69493F1C}" dt="2022-09-13T08:25:07.647" v="1599" actId="20577"/>
          <ac:spMkLst>
            <pc:docMk/>
            <pc:sldMk cId="3698723183" sldId="268"/>
            <ac:spMk id="3" creationId="{84B2D638-51EE-7B9E-FC31-24BD3632A473}"/>
          </ac:spMkLst>
        </pc:spChg>
        <pc:picChg chg="mod">
          <ac:chgData name="Hanna Nyström" userId="1f6ce41a-8833-418c-809b-f32b770a8eed" providerId="ADAL" clId="{884FA381-7B01-440A-9126-352F69493F1C}" dt="2022-09-09T11:32:28.830" v="431"/>
          <ac:picMkLst>
            <pc:docMk/>
            <pc:sldMk cId="3698723183" sldId="268"/>
            <ac:picMk id="4" creationId="{E3356975-F841-FB26-0786-FFF20E52C8F8}"/>
          </ac:picMkLst>
        </pc:picChg>
      </pc:sldChg>
      <pc:sldChg chg="modSp mod">
        <pc:chgData name="Hanna Nyström" userId="1f6ce41a-8833-418c-809b-f32b770a8eed" providerId="ADAL" clId="{884FA381-7B01-440A-9126-352F69493F1C}" dt="2022-09-13T14:28:46.240" v="1727" actId="113"/>
        <pc:sldMkLst>
          <pc:docMk/>
          <pc:sldMk cId="310249279" sldId="269"/>
        </pc:sldMkLst>
        <pc:spChg chg="mod">
          <ac:chgData name="Hanna Nyström" userId="1f6ce41a-8833-418c-809b-f32b770a8eed" providerId="ADAL" clId="{884FA381-7B01-440A-9126-352F69493F1C}" dt="2022-09-13T14:28:46.240" v="1727" actId="113"/>
          <ac:spMkLst>
            <pc:docMk/>
            <pc:sldMk cId="310249279" sldId="269"/>
            <ac:spMk id="8" creationId="{0145F4A3-4A1D-B88F-C553-4BCF17000E82}"/>
          </ac:spMkLst>
        </pc:spChg>
      </pc:sldChg>
      <pc:sldChg chg="addSp modSp mod">
        <pc:chgData name="Hanna Nyström" userId="1f6ce41a-8833-418c-809b-f32b770a8eed" providerId="ADAL" clId="{884FA381-7B01-440A-9126-352F69493F1C}" dt="2022-09-13T14:31:30.423" v="1857"/>
        <pc:sldMkLst>
          <pc:docMk/>
          <pc:sldMk cId="2216019868" sldId="270"/>
        </pc:sldMkLst>
        <pc:spChg chg="add mod">
          <ac:chgData name="Hanna Nyström" userId="1f6ce41a-8833-418c-809b-f32b770a8eed" providerId="ADAL" clId="{884FA381-7B01-440A-9126-352F69493F1C}" dt="2022-09-13T14:31:30.423" v="1857"/>
          <ac:spMkLst>
            <pc:docMk/>
            <pc:sldMk cId="2216019868" sldId="270"/>
            <ac:spMk id="2" creationId="{557BE606-95C2-147C-C313-3800E8E4C436}"/>
          </ac:spMkLst>
        </pc:spChg>
        <pc:spChg chg="add mod">
          <ac:chgData name="Hanna Nyström" userId="1f6ce41a-8833-418c-809b-f32b770a8eed" providerId="ADAL" clId="{884FA381-7B01-440A-9126-352F69493F1C}" dt="2022-09-13T14:31:30.423" v="1857"/>
          <ac:spMkLst>
            <pc:docMk/>
            <pc:sldMk cId="2216019868" sldId="270"/>
            <ac:spMk id="3" creationId="{B014164A-C499-7E00-0A4B-D9795D96289F}"/>
          </ac:spMkLst>
        </pc:spChg>
        <pc:spChg chg="mod">
          <ac:chgData name="Hanna Nyström" userId="1f6ce41a-8833-418c-809b-f32b770a8eed" providerId="ADAL" clId="{884FA381-7B01-440A-9126-352F69493F1C}" dt="2022-09-13T08:26:03.888" v="1607" actId="20577"/>
          <ac:spMkLst>
            <pc:docMk/>
            <pc:sldMk cId="2216019868" sldId="270"/>
            <ac:spMk id="7" creationId="{ACF6F73C-ABDA-2D02-908C-9673E13FE6A8}"/>
          </ac:spMkLst>
        </pc:spChg>
      </pc:sldChg>
      <pc:sldChg chg="addSp modSp mod">
        <pc:chgData name="Hanna Nyström" userId="1f6ce41a-8833-418c-809b-f32b770a8eed" providerId="ADAL" clId="{884FA381-7B01-440A-9126-352F69493F1C}" dt="2022-09-13T14:31:33.289" v="1858"/>
        <pc:sldMkLst>
          <pc:docMk/>
          <pc:sldMk cId="185309937" sldId="271"/>
        </pc:sldMkLst>
        <pc:spChg chg="add mod">
          <ac:chgData name="Hanna Nyström" userId="1f6ce41a-8833-418c-809b-f32b770a8eed" providerId="ADAL" clId="{884FA381-7B01-440A-9126-352F69493F1C}" dt="2022-09-13T14:31:33.289" v="1858"/>
          <ac:spMkLst>
            <pc:docMk/>
            <pc:sldMk cId="185309937" sldId="271"/>
            <ac:spMk id="2" creationId="{761F8E83-82A1-44EE-B8FC-F80DC08D59C0}"/>
          </ac:spMkLst>
        </pc:spChg>
        <pc:spChg chg="add mod">
          <ac:chgData name="Hanna Nyström" userId="1f6ce41a-8833-418c-809b-f32b770a8eed" providerId="ADAL" clId="{884FA381-7B01-440A-9126-352F69493F1C}" dt="2022-09-13T14:31:33.289" v="1858"/>
          <ac:spMkLst>
            <pc:docMk/>
            <pc:sldMk cId="185309937" sldId="271"/>
            <ac:spMk id="3" creationId="{1E7D9F0C-A5A8-7BEE-286E-04FFB1500E85}"/>
          </ac:spMkLst>
        </pc:spChg>
        <pc:spChg chg="mod">
          <ac:chgData name="Hanna Nyström" userId="1f6ce41a-8833-418c-809b-f32b770a8eed" providerId="ADAL" clId="{884FA381-7B01-440A-9126-352F69493F1C}" dt="2022-09-13T14:29:28.291" v="1762" actId="20577"/>
          <ac:spMkLst>
            <pc:docMk/>
            <pc:sldMk cId="185309937" sldId="271"/>
            <ac:spMk id="4" creationId="{193584D3-B2A9-79D3-8909-3648F2AFEDC4}"/>
          </ac:spMkLst>
        </pc:spChg>
      </pc:sldChg>
      <pc:sldChg chg="addSp modSp mod">
        <pc:chgData name="Hanna Nyström" userId="1f6ce41a-8833-418c-809b-f32b770a8eed" providerId="ADAL" clId="{884FA381-7B01-440A-9126-352F69493F1C}" dt="2022-09-13T14:31:35.604" v="1859"/>
        <pc:sldMkLst>
          <pc:docMk/>
          <pc:sldMk cId="3838447907" sldId="272"/>
        </pc:sldMkLst>
        <pc:spChg chg="add mod">
          <ac:chgData name="Hanna Nyström" userId="1f6ce41a-8833-418c-809b-f32b770a8eed" providerId="ADAL" clId="{884FA381-7B01-440A-9126-352F69493F1C}" dt="2022-09-13T14:31:35.604" v="1859"/>
          <ac:spMkLst>
            <pc:docMk/>
            <pc:sldMk cId="3838447907" sldId="272"/>
            <ac:spMk id="2" creationId="{C92C9B28-0906-BD3D-66C7-F2EDC8D16B71}"/>
          </ac:spMkLst>
        </pc:spChg>
        <pc:spChg chg="add mod">
          <ac:chgData name="Hanna Nyström" userId="1f6ce41a-8833-418c-809b-f32b770a8eed" providerId="ADAL" clId="{884FA381-7B01-440A-9126-352F69493F1C}" dt="2022-09-13T14:31:35.604" v="1859"/>
          <ac:spMkLst>
            <pc:docMk/>
            <pc:sldMk cId="3838447907" sldId="272"/>
            <ac:spMk id="3" creationId="{70ABA559-288E-E5DA-427C-E8459D0BE633}"/>
          </ac:spMkLst>
        </pc:spChg>
        <pc:spChg chg="mod">
          <ac:chgData name="Hanna Nyström" userId="1f6ce41a-8833-418c-809b-f32b770a8eed" providerId="ADAL" clId="{884FA381-7B01-440A-9126-352F69493F1C}" dt="2022-09-13T06:48:55.111" v="1388" actId="20577"/>
          <ac:spMkLst>
            <pc:docMk/>
            <pc:sldMk cId="3838447907" sldId="272"/>
            <ac:spMk id="4" creationId="{BD148183-FC3B-D6BA-129A-0A984B5C5FCD}"/>
          </ac:spMkLst>
        </pc:spChg>
      </pc:sldChg>
      <pc:sldChg chg="del mod modShow">
        <pc:chgData name="Hanna Nyström" userId="1f6ce41a-8833-418c-809b-f32b770a8eed" providerId="ADAL" clId="{884FA381-7B01-440A-9126-352F69493F1C}" dt="2022-09-13T08:23:43.394" v="1538" actId="2696"/>
        <pc:sldMkLst>
          <pc:docMk/>
          <pc:sldMk cId="4097627871" sldId="273"/>
        </pc:sldMkLst>
      </pc:sldChg>
      <pc:sldChg chg="delSp modSp mod modNotesTx">
        <pc:chgData name="Hanna Nyström" userId="1f6ce41a-8833-418c-809b-f32b770a8eed" providerId="ADAL" clId="{884FA381-7B01-440A-9126-352F69493F1C}" dt="2022-09-13T14:27:19.703" v="1676" actId="478"/>
        <pc:sldMkLst>
          <pc:docMk/>
          <pc:sldMk cId="3647728968" sldId="275"/>
        </pc:sldMkLst>
        <pc:spChg chg="mod">
          <ac:chgData name="Hanna Nyström" userId="1f6ce41a-8833-418c-809b-f32b770a8eed" providerId="ADAL" clId="{884FA381-7B01-440A-9126-352F69493F1C}" dt="2022-09-13T14:27:16.149" v="1675" actId="20577"/>
          <ac:spMkLst>
            <pc:docMk/>
            <pc:sldMk cId="3647728968" sldId="275"/>
            <ac:spMk id="2" creationId="{D281A755-22E9-21D2-5D8B-41F4CB0624D5}"/>
          </ac:spMkLst>
        </pc:spChg>
        <pc:spChg chg="mod">
          <ac:chgData name="Hanna Nyström" userId="1f6ce41a-8833-418c-809b-f32b770a8eed" providerId="ADAL" clId="{884FA381-7B01-440A-9126-352F69493F1C}" dt="2022-09-13T08:24:17.242" v="1595" actId="20577"/>
          <ac:spMkLst>
            <pc:docMk/>
            <pc:sldMk cId="3647728968" sldId="275"/>
            <ac:spMk id="3" creationId="{C24F905D-8D67-8630-B354-CE8D87001805}"/>
          </ac:spMkLst>
        </pc:spChg>
        <pc:picChg chg="del">
          <ac:chgData name="Hanna Nyström" userId="1f6ce41a-8833-418c-809b-f32b770a8eed" providerId="ADAL" clId="{884FA381-7B01-440A-9126-352F69493F1C}" dt="2022-09-13T14:27:19.703" v="1676" actId="478"/>
          <ac:picMkLst>
            <pc:docMk/>
            <pc:sldMk cId="3647728968" sldId="275"/>
            <ac:picMk id="18" creationId="{60102326-7E27-A8E2-53D5-1B6428BD2ACE}"/>
          </ac:picMkLst>
        </pc:picChg>
      </pc:sldChg>
      <pc:sldChg chg="del mod modShow">
        <pc:chgData name="Hanna Nyström" userId="1f6ce41a-8833-418c-809b-f32b770a8eed" providerId="ADAL" clId="{884FA381-7B01-440A-9126-352F69493F1C}" dt="2022-09-13T08:24:31.978" v="1596" actId="2696"/>
        <pc:sldMkLst>
          <pc:docMk/>
          <pc:sldMk cId="3899519495" sldId="276"/>
        </pc:sldMkLst>
      </pc:sldChg>
      <pc:sldChg chg="del mod modShow">
        <pc:chgData name="Hanna Nyström" userId="1f6ce41a-8833-418c-809b-f32b770a8eed" providerId="ADAL" clId="{884FA381-7B01-440A-9126-352F69493F1C}" dt="2022-09-13T08:25:12.383" v="1600" actId="2696"/>
        <pc:sldMkLst>
          <pc:docMk/>
          <pc:sldMk cId="2481132635" sldId="278"/>
        </pc:sldMkLst>
      </pc:sldChg>
      <pc:sldChg chg="modSp mod">
        <pc:chgData name="Hanna Nyström" userId="1f6ce41a-8833-418c-809b-f32b770a8eed" providerId="ADAL" clId="{884FA381-7B01-440A-9126-352F69493F1C}" dt="2022-09-13T14:29:12.122" v="1761" actId="20577"/>
        <pc:sldMkLst>
          <pc:docMk/>
          <pc:sldMk cId="2092998701" sldId="279"/>
        </pc:sldMkLst>
        <pc:spChg chg="mod">
          <ac:chgData name="Hanna Nyström" userId="1f6ce41a-8833-418c-809b-f32b770a8eed" providerId="ADAL" clId="{884FA381-7B01-440A-9126-352F69493F1C}" dt="2022-09-13T06:34:21.173" v="862" actId="20577"/>
          <ac:spMkLst>
            <pc:docMk/>
            <pc:sldMk cId="2092998701" sldId="279"/>
            <ac:spMk id="7" creationId="{57829416-B2CD-66D9-5FCE-BAAB5101418B}"/>
          </ac:spMkLst>
        </pc:spChg>
        <pc:spChg chg="mod">
          <ac:chgData name="Hanna Nyström" userId="1f6ce41a-8833-418c-809b-f32b770a8eed" providerId="ADAL" clId="{884FA381-7B01-440A-9126-352F69493F1C}" dt="2022-09-13T14:29:12.122" v="1761" actId="20577"/>
          <ac:spMkLst>
            <pc:docMk/>
            <pc:sldMk cId="2092998701" sldId="279"/>
            <ac:spMk id="8" creationId="{0145F4A3-4A1D-B88F-C553-4BCF17000E82}"/>
          </ac:spMkLst>
        </pc:spChg>
        <pc:picChg chg="mod">
          <ac:chgData name="Hanna Nyström" userId="1f6ce41a-8833-418c-809b-f32b770a8eed" providerId="ADAL" clId="{884FA381-7B01-440A-9126-352F69493F1C}" dt="2022-09-13T06:39:46.049" v="1177" actId="1036"/>
          <ac:picMkLst>
            <pc:docMk/>
            <pc:sldMk cId="2092998701" sldId="279"/>
            <ac:picMk id="3" creationId="{47A0CCDA-1F84-C615-2131-58285344DA0B}"/>
          </ac:picMkLst>
        </pc:picChg>
      </pc:sldChg>
      <pc:sldChg chg="addSp delSp modSp add mod">
        <pc:chgData name="Hanna Nyström" userId="1f6ce41a-8833-418c-809b-f32b770a8eed" providerId="ADAL" clId="{884FA381-7B01-440A-9126-352F69493F1C}" dt="2022-09-09T11:45:18.807" v="673" actId="1076"/>
        <pc:sldMkLst>
          <pc:docMk/>
          <pc:sldMk cId="77000965" sldId="280"/>
        </pc:sldMkLst>
        <pc:spChg chg="add mod">
          <ac:chgData name="Hanna Nyström" userId="1f6ce41a-8833-418c-809b-f32b770a8eed" providerId="ADAL" clId="{884FA381-7B01-440A-9126-352F69493F1C}" dt="2022-09-09T11:39:23.814" v="520" actId="1076"/>
          <ac:spMkLst>
            <pc:docMk/>
            <pc:sldMk cId="77000965" sldId="280"/>
            <ac:spMk id="3" creationId="{72ACB919-510F-2FFD-0783-C39D7A26DCE0}"/>
          </ac:spMkLst>
        </pc:spChg>
        <pc:spChg chg="mod">
          <ac:chgData name="Hanna Nyström" userId="1f6ce41a-8833-418c-809b-f32b770a8eed" providerId="ADAL" clId="{884FA381-7B01-440A-9126-352F69493F1C}" dt="2022-09-09T11:39:44.669" v="548" actId="20577"/>
          <ac:spMkLst>
            <pc:docMk/>
            <pc:sldMk cId="77000965" sldId="280"/>
            <ac:spMk id="7" creationId="{BA7E34C6-1E6E-D0CA-C586-3226860985AF}"/>
          </ac:spMkLst>
        </pc:spChg>
        <pc:spChg chg="add del mod ord">
          <ac:chgData name="Hanna Nyström" userId="1f6ce41a-8833-418c-809b-f32b770a8eed" providerId="ADAL" clId="{884FA381-7B01-440A-9126-352F69493F1C}" dt="2022-09-09T11:40:14.398" v="553" actId="478"/>
          <ac:spMkLst>
            <pc:docMk/>
            <pc:sldMk cId="77000965" sldId="280"/>
            <ac:spMk id="8" creationId="{EA22A383-F349-1269-D1BC-838BA0855430}"/>
          </ac:spMkLst>
        </pc:spChg>
        <pc:spChg chg="mod">
          <ac:chgData name="Hanna Nyström" userId="1f6ce41a-8833-418c-809b-f32b770a8eed" providerId="ADAL" clId="{884FA381-7B01-440A-9126-352F69493F1C}" dt="2022-09-09T11:36:35.283" v="458" actId="5793"/>
          <ac:spMkLst>
            <pc:docMk/>
            <pc:sldMk cId="77000965" sldId="280"/>
            <ac:spMk id="10" creationId="{7EA59871-8E39-A803-7E8A-1DC1F1A6FD3F}"/>
          </ac:spMkLst>
        </pc:spChg>
        <pc:spChg chg="add mod ord">
          <ac:chgData name="Hanna Nyström" userId="1f6ce41a-8833-418c-809b-f32b770a8eed" providerId="ADAL" clId="{884FA381-7B01-440A-9126-352F69493F1C}" dt="2022-09-09T11:40:26.935" v="557" actId="1076"/>
          <ac:spMkLst>
            <pc:docMk/>
            <pc:sldMk cId="77000965" sldId="280"/>
            <ac:spMk id="12" creationId="{89C02B60-785B-AFC4-881D-2E41C7AFEB93}"/>
          </ac:spMkLst>
        </pc:spChg>
        <pc:spChg chg="add del mod">
          <ac:chgData name="Hanna Nyström" userId="1f6ce41a-8833-418c-809b-f32b770a8eed" providerId="ADAL" clId="{884FA381-7B01-440A-9126-352F69493F1C}" dt="2022-09-09T11:44:15.024" v="662" actId="478"/>
          <ac:spMkLst>
            <pc:docMk/>
            <pc:sldMk cId="77000965" sldId="280"/>
            <ac:spMk id="14" creationId="{4CCBBEEE-E8A2-1F40-DC7F-9B2A5EC5F7C8}"/>
          </ac:spMkLst>
        </pc:spChg>
        <pc:spChg chg="add mod">
          <ac:chgData name="Hanna Nyström" userId="1f6ce41a-8833-418c-809b-f32b770a8eed" providerId="ADAL" clId="{884FA381-7B01-440A-9126-352F69493F1C}" dt="2022-09-09T11:45:18.807" v="673" actId="1076"/>
          <ac:spMkLst>
            <pc:docMk/>
            <pc:sldMk cId="77000965" sldId="280"/>
            <ac:spMk id="16" creationId="{E47AA315-1547-EA0E-B74A-FF5338438E34}"/>
          </ac:spMkLst>
        </pc:spChg>
        <pc:picChg chg="del">
          <ac:chgData name="Hanna Nyström" userId="1f6ce41a-8833-418c-809b-f32b770a8eed" providerId="ADAL" clId="{884FA381-7B01-440A-9126-352F69493F1C}" dt="2022-09-09T11:35:33.270" v="455" actId="478"/>
          <ac:picMkLst>
            <pc:docMk/>
            <pc:sldMk cId="77000965" sldId="280"/>
            <ac:picMk id="5" creationId="{816A5E80-1492-777B-5CF3-48563AF8369F}"/>
          </ac:picMkLst>
        </pc:picChg>
        <pc:picChg chg="add mod ord modCrop">
          <ac:chgData name="Hanna Nyström" userId="1f6ce41a-8833-418c-809b-f32b770a8eed" providerId="ADAL" clId="{884FA381-7B01-440A-9126-352F69493F1C}" dt="2022-09-09T11:40:35.804" v="559" actId="1076"/>
          <ac:picMkLst>
            <pc:docMk/>
            <pc:sldMk cId="77000965" sldId="280"/>
            <ac:picMk id="11" creationId="{68F67796-6D79-8615-C3B5-7BE81EC6FC2D}"/>
          </ac:picMkLst>
        </pc:picChg>
        <pc:picChg chg="del">
          <ac:chgData name="Hanna Nyström" userId="1f6ce41a-8833-418c-809b-f32b770a8eed" providerId="ADAL" clId="{884FA381-7B01-440A-9126-352F69493F1C}" dt="2022-09-09T11:35:35.250" v="456" actId="478"/>
          <ac:picMkLst>
            <pc:docMk/>
            <pc:sldMk cId="77000965" sldId="280"/>
            <ac:picMk id="18" creationId="{60102326-7E27-A8E2-53D5-1B6428BD2ACE}"/>
          </ac:picMkLst>
        </pc:picChg>
      </pc:sldChg>
      <pc:sldChg chg="addSp delSp modSp add mod ord">
        <pc:chgData name="Hanna Nyström" userId="1f6ce41a-8833-418c-809b-f32b770a8eed" providerId="ADAL" clId="{884FA381-7B01-440A-9126-352F69493F1C}" dt="2022-09-13T14:31:22.340" v="1856" actId="1076"/>
        <pc:sldMkLst>
          <pc:docMk/>
          <pc:sldMk cId="1364731466" sldId="281"/>
        </pc:sldMkLst>
        <pc:spChg chg="mod">
          <ac:chgData name="Hanna Nyström" userId="1f6ce41a-8833-418c-809b-f32b770a8eed" providerId="ADAL" clId="{884FA381-7B01-440A-9126-352F69493F1C}" dt="2022-09-13T14:31:19.939" v="1855" actId="1076"/>
          <ac:spMkLst>
            <pc:docMk/>
            <pc:sldMk cId="1364731466" sldId="281"/>
            <ac:spMk id="2" creationId="{98693185-9E66-457B-D95B-DC34273BDAB1}"/>
          </ac:spMkLst>
        </pc:spChg>
        <pc:spChg chg="mod">
          <ac:chgData name="Hanna Nyström" userId="1f6ce41a-8833-418c-809b-f32b770a8eed" providerId="ADAL" clId="{884FA381-7B01-440A-9126-352F69493F1C}" dt="2022-09-13T14:31:22.340" v="1856" actId="1076"/>
          <ac:spMkLst>
            <pc:docMk/>
            <pc:sldMk cId="1364731466" sldId="281"/>
            <ac:spMk id="3" creationId="{AB5279DA-F0E4-D1A5-0221-8FBCB3ABE3A6}"/>
          </ac:spMkLst>
        </pc:spChg>
        <pc:picChg chg="add mod modCrop">
          <ac:chgData name="Hanna Nyström" userId="1f6ce41a-8833-418c-809b-f32b770a8eed" providerId="ADAL" clId="{884FA381-7B01-440A-9126-352F69493F1C}" dt="2022-09-13T14:31:14.443" v="1854" actId="1076"/>
          <ac:picMkLst>
            <pc:docMk/>
            <pc:sldMk cId="1364731466" sldId="281"/>
            <ac:picMk id="5" creationId="{2A7CB55F-9A78-F0D6-1EB0-176494EAF87C}"/>
          </ac:picMkLst>
        </pc:picChg>
        <pc:picChg chg="del">
          <ac:chgData name="Hanna Nyström" userId="1f6ce41a-8833-418c-809b-f32b770a8eed" providerId="ADAL" clId="{884FA381-7B01-440A-9126-352F69493F1C}" dt="2022-09-13T14:30:23.383" v="1844" actId="478"/>
          <ac:picMkLst>
            <pc:docMk/>
            <pc:sldMk cId="1364731466" sldId="281"/>
            <ac:picMk id="9" creationId="{F2548391-A799-A6AA-7A9B-91D3D21E589E}"/>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15:00:23.413"/>
    </inkml:context>
    <inkml:brush xml:id="br0">
      <inkml:brushProperty name="width" value="0.05" units="cm"/>
      <inkml:brushProperty name="height" value="0.05" units="cm"/>
    </inkml:brush>
  </inkml:definitions>
  <inkml:trace contextRef="#ctx0" brushRef="#br0">86 1 8293 0 0,'0'0'2356'0'0,"-85"72"-11097"0"0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2T12:03:34.356"/>
    </inkml:context>
    <inkml:brush xml:id="br0">
      <inkml:brushProperty name="width" value="0.05" units="cm"/>
      <inkml:brushProperty name="height" value="0.05" units="cm"/>
    </inkml:brush>
  </inkml:definitions>
  <inkml:trace contextRef="#ctx0" brushRef="#br0">0 0 1996 0 0,'0'0'1772'0'0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15:00:23.413"/>
    </inkml:context>
    <inkml:brush xml:id="br0">
      <inkml:brushProperty name="width" value="0.05" units="cm"/>
      <inkml:brushProperty name="height" value="0.05" units="cm"/>
    </inkml:brush>
  </inkml:definitions>
  <inkml:trace contextRef="#ctx0" brushRef="#br0">86 1 8293 0 0,'0'0'2356'0'0,"-85"72"-11097"0"0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2T12:03:34.356"/>
    </inkml:context>
    <inkml:brush xml:id="br0">
      <inkml:brushProperty name="width" value="0.05" units="cm"/>
      <inkml:brushProperty name="height" value="0.05" units="cm"/>
    </inkml:brush>
  </inkml:definitions>
  <inkml:trace contextRef="#ctx0" brushRef="#br0">0 0 1996 0 0,'0'0'1772'0'0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0DD24D-449C-4B08-959D-E0B9201EA002}" type="datetimeFigureOut">
              <a:rPr lang="sv-SE" smtClean="0"/>
              <a:t>2022-09-13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B856BB-B599-4EE3-B816-90EF8DE49FB7}" type="slidenum">
              <a:rPr lang="sv-SE" smtClean="0"/>
              <a:t>‹#›</a:t>
            </a:fld>
            <a:endParaRPr lang="sv-SE"/>
          </a:p>
        </p:txBody>
      </p:sp>
    </p:spTree>
    <p:extLst>
      <p:ext uri="{BB962C8B-B14F-4D97-AF65-F5344CB8AC3E}">
        <p14:creationId xmlns:p14="http://schemas.microsoft.com/office/powerpoint/2010/main" val="3984548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1B856BB-B599-4EE3-B816-90EF8DE49FB7}" type="slidenum">
              <a:rPr lang="sv-SE" smtClean="0"/>
              <a:t>1</a:t>
            </a:fld>
            <a:endParaRPr lang="sv-SE"/>
          </a:p>
        </p:txBody>
      </p:sp>
    </p:spTree>
    <p:extLst>
      <p:ext uri="{BB962C8B-B14F-4D97-AF65-F5344CB8AC3E}">
        <p14:creationId xmlns:p14="http://schemas.microsoft.com/office/powerpoint/2010/main" val="2880088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1B856BB-B599-4EE3-B816-90EF8DE49FB7}" type="slidenum">
              <a:rPr lang="sv-SE" smtClean="0"/>
              <a:t>2</a:t>
            </a:fld>
            <a:endParaRPr lang="sv-SE"/>
          </a:p>
        </p:txBody>
      </p:sp>
    </p:spTree>
    <p:extLst>
      <p:ext uri="{BB962C8B-B14F-4D97-AF65-F5344CB8AC3E}">
        <p14:creationId xmlns:p14="http://schemas.microsoft.com/office/powerpoint/2010/main" val="407572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1B856BB-B599-4EE3-B816-90EF8DE49FB7}" type="slidenum">
              <a:rPr lang="sv-SE" smtClean="0"/>
              <a:t>3</a:t>
            </a:fld>
            <a:endParaRPr lang="sv-SE"/>
          </a:p>
        </p:txBody>
      </p:sp>
    </p:spTree>
    <p:extLst>
      <p:ext uri="{BB962C8B-B14F-4D97-AF65-F5344CB8AC3E}">
        <p14:creationId xmlns:p14="http://schemas.microsoft.com/office/powerpoint/2010/main" val="2089110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1B856BB-B599-4EE3-B816-90EF8DE49FB7}" type="slidenum">
              <a:rPr lang="sv-SE" smtClean="0"/>
              <a:t>4</a:t>
            </a:fld>
            <a:endParaRPr lang="sv-SE"/>
          </a:p>
        </p:txBody>
      </p:sp>
    </p:spTree>
    <p:extLst>
      <p:ext uri="{BB962C8B-B14F-4D97-AF65-F5344CB8AC3E}">
        <p14:creationId xmlns:p14="http://schemas.microsoft.com/office/powerpoint/2010/main" val="2711533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1B856BB-B599-4EE3-B816-90EF8DE49FB7}" type="slidenum">
              <a:rPr lang="sv-SE" smtClean="0"/>
              <a:t>6</a:t>
            </a:fld>
            <a:endParaRPr lang="sv-SE"/>
          </a:p>
        </p:txBody>
      </p:sp>
    </p:spTree>
    <p:extLst>
      <p:ext uri="{BB962C8B-B14F-4D97-AF65-F5344CB8AC3E}">
        <p14:creationId xmlns:p14="http://schemas.microsoft.com/office/powerpoint/2010/main" val="254344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1B856BB-B599-4EE3-B816-90EF8DE49FB7}" type="slidenum">
              <a:rPr lang="sv-SE" smtClean="0"/>
              <a:t>15</a:t>
            </a:fld>
            <a:endParaRPr lang="sv-SE"/>
          </a:p>
        </p:txBody>
      </p:sp>
    </p:spTree>
    <p:extLst>
      <p:ext uri="{BB962C8B-B14F-4D97-AF65-F5344CB8AC3E}">
        <p14:creationId xmlns:p14="http://schemas.microsoft.com/office/powerpoint/2010/main" val="1531993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18" Type="http://schemas.openxmlformats.org/officeDocument/2006/relationships/image" Target="../media/image21.png"/><Relationship Id="rId3" Type="http://schemas.openxmlformats.org/officeDocument/2006/relationships/image" Target="../media/image6.svg"/><Relationship Id="rId21" Type="http://schemas.openxmlformats.org/officeDocument/2006/relationships/image" Target="../media/image24.svg"/><Relationship Id="rId7" Type="http://schemas.openxmlformats.org/officeDocument/2006/relationships/image" Target="../media/image10.svg"/><Relationship Id="rId12" Type="http://schemas.openxmlformats.org/officeDocument/2006/relationships/image" Target="../media/image15.png"/><Relationship Id="rId17" Type="http://schemas.openxmlformats.org/officeDocument/2006/relationships/image" Target="../media/image20.svg"/><Relationship Id="rId25" Type="http://schemas.openxmlformats.org/officeDocument/2006/relationships/image" Target="../media/image28.sv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9.png"/><Relationship Id="rId11" Type="http://schemas.openxmlformats.org/officeDocument/2006/relationships/image" Target="../media/image14.svg"/><Relationship Id="rId24" Type="http://schemas.openxmlformats.org/officeDocument/2006/relationships/image" Target="../media/image27.png"/><Relationship Id="rId5" Type="http://schemas.openxmlformats.org/officeDocument/2006/relationships/image" Target="../media/image8.svg"/><Relationship Id="rId15" Type="http://schemas.openxmlformats.org/officeDocument/2006/relationships/image" Target="../media/image18.svg"/><Relationship Id="rId23" Type="http://schemas.openxmlformats.org/officeDocument/2006/relationships/image" Target="../media/image26.svg"/><Relationship Id="rId10" Type="http://schemas.openxmlformats.org/officeDocument/2006/relationships/image" Target="../media/image13.png"/><Relationship Id="rId19" Type="http://schemas.openxmlformats.org/officeDocument/2006/relationships/image" Target="../media/image22.sv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png"/><Relationship Id="rId22" Type="http://schemas.openxmlformats.org/officeDocument/2006/relationships/image" Target="../media/image2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2.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361724-0237-558B-CA12-EAE11EF84CDF}"/>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01E1069C-34C0-A1B6-A99A-1E682A6AE0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DEB5D111-1EC1-EC62-2613-C9245F4696AE}"/>
              </a:ext>
            </a:extLst>
          </p:cNvPr>
          <p:cNvSpPr>
            <a:spLocks noGrp="1"/>
          </p:cNvSpPr>
          <p:nvPr>
            <p:ph type="dt" sz="half" idx="10"/>
          </p:nvPr>
        </p:nvSpPr>
        <p:spPr>
          <a:xfrm>
            <a:off x="838200" y="6356350"/>
            <a:ext cx="2743200" cy="365125"/>
          </a:xfrm>
          <a:prstGeom prst="rect">
            <a:avLst/>
          </a:prstGeom>
        </p:spPr>
        <p:txBody>
          <a:bodyPr/>
          <a:lstStyle/>
          <a:p>
            <a:fld id="{2953A8AA-E3CE-41BC-A176-89BCE9BCD5AC}" type="datetimeFigureOut">
              <a:rPr lang="sv-SE" smtClean="0"/>
              <a:t>2022-09-13</a:t>
            </a:fld>
            <a:endParaRPr lang="sv-SE"/>
          </a:p>
        </p:txBody>
      </p:sp>
      <p:sp>
        <p:nvSpPr>
          <p:cNvPr id="5" name="Platshållare för sidfot 4">
            <a:extLst>
              <a:ext uri="{FF2B5EF4-FFF2-40B4-BE49-F238E27FC236}">
                <a16:creationId xmlns:a16="http://schemas.microsoft.com/office/drawing/2014/main" id="{B579721A-182D-126D-A7DE-53D2D87DBB1A}"/>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08A61D8B-7710-1D0D-3EC2-B62C65950998}"/>
              </a:ext>
            </a:extLst>
          </p:cNvPr>
          <p:cNvSpPr>
            <a:spLocks noGrp="1"/>
          </p:cNvSpPr>
          <p:nvPr>
            <p:ph type="sldNum" sz="quarter" idx="12"/>
          </p:nvPr>
        </p:nvSpPr>
        <p:spPr>
          <a:xfrm>
            <a:off x="8610600" y="6356350"/>
            <a:ext cx="2743200" cy="365125"/>
          </a:xfrm>
          <a:prstGeom prst="rect">
            <a:avLst/>
          </a:prstGeom>
        </p:spPr>
        <p:txBody>
          <a:bodyPr/>
          <a:lstStyle/>
          <a:p>
            <a:fld id="{13A4199B-CD49-4507-B85A-A111F7E80989}" type="slidenum">
              <a:rPr lang="sv-SE" smtClean="0"/>
              <a:t>‹#›</a:t>
            </a:fld>
            <a:endParaRPr lang="sv-SE"/>
          </a:p>
        </p:txBody>
      </p:sp>
    </p:spTree>
    <p:extLst>
      <p:ext uri="{BB962C8B-B14F-4D97-AF65-F5344CB8AC3E}">
        <p14:creationId xmlns:p14="http://schemas.microsoft.com/office/powerpoint/2010/main" val="2577971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880F3B-0960-2702-AE5F-3342CD1E5FDD}"/>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D3D17C8B-257D-F838-0B03-E40B0AFE7AE9}"/>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48E20D0-81A9-53A6-AE46-A01FADFB5ADB}"/>
              </a:ext>
            </a:extLst>
          </p:cNvPr>
          <p:cNvSpPr>
            <a:spLocks noGrp="1"/>
          </p:cNvSpPr>
          <p:nvPr>
            <p:ph type="dt" sz="half" idx="10"/>
          </p:nvPr>
        </p:nvSpPr>
        <p:spPr>
          <a:xfrm>
            <a:off x="838200" y="6356350"/>
            <a:ext cx="2743200" cy="365125"/>
          </a:xfrm>
          <a:prstGeom prst="rect">
            <a:avLst/>
          </a:prstGeom>
        </p:spPr>
        <p:txBody>
          <a:bodyPr/>
          <a:lstStyle/>
          <a:p>
            <a:fld id="{2953A8AA-E3CE-41BC-A176-89BCE9BCD5AC}" type="datetimeFigureOut">
              <a:rPr lang="sv-SE" smtClean="0"/>
              <a:t>2022-09-13</a:t>
            </a:fld>
            <a:endParaRPr lang="sv-SE"/>
          </a:p>
        </p:txBody>
      </p:sp>
      <p:sp>
        <p:nvSpPr>
          <p:cNvPr id="5" name="Platshållare för sidfot 4">
            <a:extLst>
              <a:ext uri="{FF2B5EF4-FFF2-40B4-BE49-F238E27FC236}">
                <a16:creationId xmlns:a16="http://schemas.microsoft.com/office/drawing/2014/main" id="{5EE8A6C1-C5D2-684E-69D0-ACF55A511DF0}"/>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748E3020-608C-BC2C-DE9F-BB64E28873A6}"/>
              </a:ext>
            </a:extLst>
          </p:cNvPr>
          <p:cNvSpPr>
            <a:spLocks noGrp="1"/>
          </p:cNvSpPr>
          <p:nvPr>
            <p:ph type="sldNum" sz="quarter" idx="12"/>
          </p:nvPr>
        </p:nvSpPr>
        <p:spPr>
          <a:xfrm>
            <a:off x="8610600" y="6356350"/>
            <a:ext cx="2743200" cy="365125"/>
          </a:xfrm>
          <a:prstGeom prst="rect">
            <a:avLst/>
          </a:prstGeom>
        </p:spPr>
        <p:txBody>
          <a:bodyPr/>
          <a:lstStyle/>
          <a:p>
            <a:fld id="{13A4199B-CD49-4507-B85A-A111F7E80989}" type="slidenum">
              <a:rPr lang="sv-SE" smtClean="0"/>
              <a:t>‹#›</a:t>
            </a:fld>
            <a:endParaRPr lang="sv-SE"/>
          </a:p>
        </p:txBody>
      </p:sp>
    </p:spTree>
    <p:extLst>
      <p:ext uri="{BB962C8B-B14F-4D97-AF65-F5344CB8AC3E}">
        <p14:creationId xmlns:p14="http://schemas.microsoft.com/office/powerpoint/2010/main" val="33633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300937A3-D48A-A8D4-7B72-8A64B393F91A}"/>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064FA9F-BA14-5979-B2E2-53DAB9F7DD38}"/>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FD508EE-92C5-F59D-5B1D-08D4B86D757B}"/>
              </a:ext>
            </a:extLst>
          </p:cNvPr>
          <p:cNvSpPr>
            <a:spLocks noGrp="1"/>
          </p:cNvSpPr>
          <p:nvPr>
            <p:ph type="dt" sz="half" idx="10"/>
          </p:nvPr>
        </p:nvSpPr>
        <p:spPr>
          <a:xfrm>
            <a:off x="838200" y="6356350"/>
            <a:ext cx="2743200" cy="365125"/>
          </a:xfrm>
          <a:prstGeom prst="rect">
            <a:avLst/>
          </a:prstGeom>
        </p:spPr>
        <p:txBody>
          <a:bodyPr/>
          <a:lstStyle/>
          <a:p>
            <a:fld id="{2953A8AA-E3CE-41BC-A176-89BCE9BCD5AC}" type="datetimeFigureOut">
              <a:rPr lang="sv-SE" smtClean="0"/>
              <a:t>2022-09-13</a:t>
            </a:fld>
            <a:endParaRPr lang="sv-SE"/>
          </a:p>
        </p:txBody>
      </p:sp>
      <p:sp>
        <p:nvSpPr>
          <p:cNvPr id="5" name="Platshållare för sidfot 4">
            <a:extLst>
              <a:ext uri="{FF2B5EF4-FFF2-40B4-BE49-F238E27FC236}">
                <a16:creationId xmlns:a16="http://schemas.microsoft.com/office/drawing/2014/main" id="{F0BCA8C5-5F67-3949-BA14-688F55C8B4FF}"/>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F71A8806-ABF2-82F6-BF7E-949693105BBB}"/>
              </a:ext>
            </a:extLst>
          </p:cNvPr>
          <p:cNvSpPr>
            <a:spLocks noGrp="1"/>
          </p:cNvSpPr>
          <p:nvPr>
            <p:ph type="sldNum" sz="quarter" idx="12"/>
          </p:nvPr>
        </p:nvSpPr>
        <p:spPr>
          <a:xfrm>
            <a:off x="8610600" y="6356350"/>
            <a:ext cx="2743200" cy="365125"/>
          </a:xfrm>
          <a:prstGeom prst="rect">
            <a:avLst/>
          </a:prstGeom>
        </p:spPr>
        <p:txBody>
          <a:bodyPr/>
          <a:lstStyle/>
          <a:p>
            <a:fld id="{13A4199B-CD49-4507-B85A-A111F7E80989}" type="slidenum">
              <a:rPr lang="sv-SE" smtClean="0"/>
              <a:t>‹#›</a:t>
            </a:fld>
            <a:endParaRPr lang="sv-SE"/>
          </a:p>
        </p:txBody>
      </p:sp>
    </p:spTree>
    <p:extLst>
      <p:ext uri="{BB962C8B-B14F-4D97-AF65-F5344CB8AC3E}">
        <p14:creationId xmlns:p14="http://schemas.microsoft.com/office/powerpoint/2010/main" val="516712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7C9020-7E63-5CC1-22B7-401671EF3EE9}"/>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A1279A31-75AE-2CFC-5CE7-0E2859AF0E57}"/>
              </a:ext>
            </a:extLst>
          </p:cNvPr>
          <p:cNvSpPr>
            <a:spLocks noGrp="1"/>
          </p:cNvSpPr>
          <p:nvPr>
            <p:ph type="dt" sz="half" idx="10"/>
          </p:nvPr>
        </p:nvSpPr>
        <p:spPr>
          <a:xfrm>
            <a:off x="838200" y="6356350"/>
            <a:ext cx="2743200" cy="365125"/>
          </a:xfrm>
          <a:prstGeom prst="rect">
            <a:avLst/>
          </a:prstGeom>
        </p:spPr>
        <p:txBody>
          <a:bodyPr/>
          <a:lstStyle/>
          <a:p>
            <a:fld id="{2953A8AA-E3CE-41BC-A176-89BCE9BCD5AC}" type="datetimeFigureOut">
              <a:rPr lang="sv-SE" smtClean="0"/>
              <a:t>2022-09-13</a:t>
            </a:fld>
            <a:endParaRPr lang="sv-SE"/>
          </a:p>
        </p:txBody>
      </p:sp>
      <p:sp>
        <p:nvSpPr>
          <p:cNvPr id="4" name="Platshållare för sidfot 3">
            <a:extLst>
              <a:ext uri="{FF2B5EF4-FFF2-40B4-BE49-F238E27FC236}">
                <a16:creationId xmlns:a16="http://schemas.microsoft.com/office/drawing/2014/main" id="{579CE0FC-B0C8-F674-C7D7-B22BF5244FD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5" name="Platshållare för bildnummer 4">
            <a:extLst>
              <a:ext uri="{FF2B5EF4-FFF2-40B4-BE49-F238E27FC236}">
                <a16:creationId xmlns:a16="http://schemas.microsoft.com/office/drawing/2014/main" id="{4E0C79F4-94DD-DF28-E4C4-4464E84B2D72}"/>
              </a:ext>
            </a:extLst>
          </p:cNvPr>
          <p:cNvSpPr>
            <a:spLocks noGrp="1"/>
          </p:cNvSpPr>
          <p:nvPr>
            <p:ph type="sldNum" sz="quarter" idx="12"/>
          </p:nvPr>
        </p:nvSpPr>
        <p:spPr>
          <a:xfrm>
            <a:off x="8610600" y="6356350"/>
            <a:ext cx="2743200" cy="365125"/>
          </a:xfrm>
          <a:prstGeom prst="rect">
            <a:avLst/>
          </a:prstGeom>
        </p:spPr>
        <p:txBody>
          <a:bodyPr/>
          <a:lstStyle/>
          <a:p>
            <a:fld id="{13A4199B-CD49-4507-B85A-A111F7E80989}" type="slidenum">
              <a:rPr lang="sv-SE" smtClean="0"/>
              <a:t>‹#›</a:t>
            </a:fld>
            <a:endParaRPr lang="sv-SE"/>
          </a:p>
        </p:txBody>
      </p:sp>
    </p:spTree>
    <p:extLst>
      <p:ext uri="{BB962C8B-B14F-4D97-AF65-F5344CB8AC3E}">
        <p14:creationId xmlns:p14="http://schemas.microsoft.com/office/powerpoint/2010/main" val="1149952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ramsida">
    <p:bg>
      <p:bgPr>
        <a:solidFill>
          <a:schemeClr val="bg1">
            <a:alpha val="0"/>
          </a:schemeClr>
        </a:solidFill>
        <a:effectLst/>
      </p:bgPr>
    </p:bg>
    <p:spTree>
      <p:nvGrpSpPr>
        <p:cNvPr id="1" name=""/>
        <p:cNvGrpSpPr/>
        <p:nvPr/>
      </p:nvGrpSpPr>
      <p:grpSpPr>
        <a:xfrm>
          <a:off x="0" y="0"/>
          <a:ext cx="0" cy="0"/>
          <a:chOff x="0" y="0"/>
          <a:chExt cx="0" cy="0"/>
        </a:xfrm>
      </p:grpSpPr>
      <p:pic>
        <p:nvPicPr>
          <p:cNvPr id="15" name="Platshållare för bild 3" descr="En bild som visar gräs, utomhus, person, grupp&#10;&#10;Automatiskt genererad beskrivning">
            <a:extLst>
              <a:ext uri="{FF2B5EF4-FFF2-40B4-BE49-F238E27FC236}">
                <a16:creationId xmlns:a16="http://schemas.microsoft.com/office/drawing/2014/main" id="{B0577FA8-C473-4E0E-A7B5-C70A90603E5A}"/>
              </a:ext>
            </a:extLst>
          </p:cNvPr>
          <p:cNvPicPr>
            <a:picLocks noChangeAspect="1"/>
          </p:cNvPicPr>
          <p:nvPr userDrawn="1"/>
        </p:nvPicPr>
        <p:blipFill>
          <a:blip r:embed="rId2"/>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latshållare för bild 4">
            <a:extLst>
              <a:ext uri="{FF2B5EF4-FFF2-40B4-BE49-F238E27FC236}">
                <a16:creationId xmlns:a16="http://schemas.microsoft.com/office/drawing/2014/main" id="{C92E17F8-58F2-481B-9E38-407A7DA4F6B4}"/>
              </a:ext>
            </a:extLst>
          </p:cNvPr>
          <p:cNvSpPr>
            <a:spLocks noGrp="1"/>
          </p:cNvSpPr>
          <p:nvPr>
            <p:ph type="pic" sz="quarter" idx="10" hasCustomPrompt="1"/>
          </p:nvPr>
        </p:nvSpPr>
        <p:spPr bwMode="auto">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5623620 h 6858000"/>
              <a:gd name="connsiteX3" fmla="*/ 10580262 w 12192000"/>
              <a:gd name="connsiteY3" fmla="*/ 5623620 h 6858000"/>
              <a:gd name="connsiteX4" fmla="*/ 10093264 w 12192000"/>
              <a:gd name="connsiteY4" fmla="*/ 5879348 h 6858000"/>
              <a:gd name="connsiteX5" fmla="*/ 9601348 w 12192000"/>
              <a:gd name="connsiteY5" fmla="*/ 6827590 h 6858000"/>
              <a:gd name="connsiteX6" fmla="*/ 9585588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5623620"/>
                </a:lnTo>
                <a:lnTo>
                  <a:pt x="10580262" y="5623620"/>
                </a:lnTo>
                <a:cubicBezTo>
                  <a:pt x="10314445" y="5623620"/>
                  <a:pt x="10199096" y="5676108"/>
                  <a:pt x="10093264" y="5879348"/>
                </a:cubicBezTo>
                <a:cubicBezTo>
                  <a:pt x="10021171" y="6017735"/>
                  <a:pt x="9710306" y="6617355"/>
                  <a:pt x="9601348" y="6827590"/>
                </a:cubicBezTo>
                <a:lnTo>
                  <a:pt x="9585588" y="6858000"/>
                </a:lnTo>
                <a:lnTo>
                  <a:pt x="0" y="6858000"/>
                </a:lnTo>
                <a:close/>
              </a:path>
            </a:pathLst>
          </a:custGeom>
          <a:noFill/>
          <a:ln>
            <a:noFill/>
          </a:ln>
        </p:spPr>
        <p:txBody>
          <a:bodyPr wrap="square">
            <a:noAutofit/>
          </a:bodyPr>
          <a:lstStyle>
            <a:lvl1pPr>
              <a:buNone/>
              <a:defRPr>
                <a:solidFill>
                  <a:schemeClr val="bg1"/>
                </a:solidFill>
              </a:defRPr>
            </a:lvl1pPr>
          </a:lstStyle>
          <a:p>
            <a:r>
              <a:rPr lang="sv-SE" dirty="0"/>
              <a:t>   </a:t>
            </a:r>
          </a:p>
          <a:p>
            <a:r>
              <a:rPr lang="sv-SE" dirty="0"/>
              <a:t>   Klicka på ikonen för att ändra bild för din förstasida</a:t>
            </a:r>
          </a:p>
        </p:txBody>
      </p:sp>
      <p:pic>
        <p:nvPicPr>
          <p:cNvPr id="12" name="Bild 11">
            <a:extLst>
              <a:ext uri="{FF2B5EF4-FFF2-40B4-BE49-F238E27FC236}">
                <a16:creationId xmlns:a16="http://schemas.microsoft.com/office/drawing/2014/main" id="{2A7A7E77-4DF1-4FD1-B4DD-B93A748D42E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582379" y="5623620"/>
            <a:ext cx="2617241" cy="1242000"/>
          </a:xfrm>
          <a:prstGeom prst="rect">
            <a:avLst/>
          </a:prstGeom>
        </p:spPr>
      </p:pic>
    </p:spTree>
    <p:extLst>
      <p:ext uri="{BB962C8B-B14F-4D97-AF65-F5344CB8AC3E}">
        <p14:creationId xmlns:p14="http://schemas.microsoft.com/office/powerpoint/2010/main" val="262367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lsida text och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FA731D-1E52-49DF-8F7A-3F1AFF94E7DD}"/>
              </a:ext>
            </a:extLst>
          </p:cNvPr>
          <p:cNvSpPr>
            <a:spLocks noGrp="1"/>
          </p:cNvSpPr>
          <p:nvPr>
            <p:ph type="title" hasCustomPrompt="1"/>
          </p:nvPr>
        </p:nvSpPr>
        <p:spPr/>
        <p:txBody>
          <a:bodyPr/>
          <a:lstStyle>
            <a:lvl1pPr>
              <a:defRPr/>
            </a:lvl1pPr>
          </a:lstStyle>
          <a:p>
            <a:r>
              <a:rPr lang="sv-SE" dirty="0"/>
              <a:t>Klicka här för rubrik</a:t>
            </a:r>
          </a:p>
        </p:txBody>
      </p:sp>
      <p:sp>
        <p:nvSpPr>
          <p:cNvPr id="6" name="Platshållare för innehåll 2">
            <a:extLst>
              <a:ext uri="{FF2B5EF4-FFF2-40B4-BE49-F238E27FC236}">
                <a16:creationId xmlns:a16="http://schemas.microsoft.com/office/drawing/2014/main" id="{DA0A1F3E-C03E-427E-9457-D31D015EC0F7}"/>
              </a:ext>
            </a:extLst>
          </p:cNvPr>
          <p:cNvSpPr>
            <a:spLocks noGrp="1"/>
          </p:cNvSpPr>
          <p:nvPr>
            <p:ph idx="1" hasCustomPrompt="1"/>
          </p:nvPr>
        </p:nvSpPr>
        <p:spPr>
          <a:xfrm>
            <a:off x="838200" y="1692000"/>
            <a:ext cx="10515600" cy="3931620"/>
          </a:xfrm>
        </p:spPr>
        <p:txBody>
          <a:bodyPr/>
          <a:lstStyle>
            <a:lvl1pPr>
              <a:defRPr/>
            </a:lvl1pPr>
            <a:lvl2pPr>
              <a:defRPr/>
            </a:lvl2pPr>
          </a:lstStyle>
          <a:p>
            <a:pPr lvl="0"/>
            <a:r>
              <a:rPr lang="sv-SE" dirty="0"/>
              <a:t>Klicka här för att lägga till din text</a:t>
            </a:r>
          </a:p>
        </p:txBody>
      </p:sp>
      <p:pic>
        <p:nvPicPr>
          <p:cNvPr id="12" name="Bild 11">
            <a:extLst>
              <a:ext uri="{FF2B5EF4-FFF2-40B4-BE49-F238E27FC236}">
                <a16:creationId xmlns:a16="http://schemas.microsoft.com/office/drawing/2014/main" id="{227F121A-E509-449E-827E-17D465FC28A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82379" y="5623620"/>
            <a:ext cx="2617241" cy="1242000"/>
          </a:xfrm>
          <a:prstGeom prst="rect">
            <a:avLst/>
          </a:prstGeom>
        </p:spPr>
      </p:pic>
      <p:sp>
        <p:nvSpPr>
          <p:cNvPr id="13" name="Platshållare för datum 12">
            <a:extLst>
              <a:ext uri="{FF2B5EF4-FFF2-40B4-BE49-F238E27FC236}">
                <a16:creationId xmlns:a16="http://schemas.microsoft.com/office/drawing/2014/main" id="{DF79B68A-A862-4188-B591-E9AECBDFC810}"/>
              </a:ext>
            </a:extLst>
          </p:cNvPr>
          <p:cNvSpPr>
            <a:spLocks noGrp="1"/>
          </p:cNvSpPr>
          <p:nvPr>
            <p:ph type="dt" sz="half" idx="10"/>
          </p:nvPr>
        </p:nvSpPr>
        <p:spPr/>
        <p:txBody>
          <a:bodyPr/>
          <a:lstStyle/>
          <a:p>
            <a:pPr>
              <a:defRPr/>
            </a:pPr>
            <a:fld id="{733A6F99-E061-4809-8E3A-02531C6D4244}" type="datetime1">
              <a:rPr lang="sv-SE" smtClean="0"/>
              <a:t>2022-09-13</a:t>
            </a:fld>
            <a:endParaRPr lang="sv-SE" dirty="0"/>
          </a:p>
        </p:txBody>
      </p:sp>
      <p:sp>
        <p:nvSpPr>
          <p:cNvPr id="14" name="Platshållare för sidfot 13">
            <a:extLst>
              <a:ext uri="{FF2B5EF4-FFF2-40B4-BE49-F238E27FC236}">
                <a16:creationId xmlns:a16="http://schemas.microsoft.com/office/drawing/2014/main" id="{108144A4-6529-4F52-8E5D-AFB131471432}"/>
              </a:ext>
            </a:extLst>
          </p:cNvPr>
          <p:cNvSpPr>
            <a:spLocks noGrp="1"/>
          </p:cNvSpPr>
          <p:nvPr>
            <p:ph type="ftr" sz="quarter" idx="11"/>
          </p:nvPr>
        </p:nvSpPr>
        <p:spPr/>
        <p:txBody>
          <a:bodyPr/>
          <a:lstStyle/>
          <a:p>
            <a:pPr algn="l">
              <a:defRPr/>
            </a:pPr>
            <a:endParaRPr lang="sv-SE" dirty="0"/>
          </a:p>
        </p:txBody>
      </p:sp>
      <p:sp>
        <p:nvSpPr>
          <p:cNvPr id="15" name="Platshållare för bildnummer 14">
            <a:extLst>
              <a:ext uri="{FF2B5EF4-FFF2-40B4-BE49-F238E27FC236}">
                <a16:creationId xmlns:a16="http://schemas.microsoft.com/office/drawing/2014/main" id="{2596936F-71B5-4A4D-A8E5-204696771F4A}"/>
              </a:ext>
            </a:extLst>
          </p:cNvPr>
          <p:cNvSpPr>
            <a:spLocks noGrp="1"/>
          </p:cNvSpPr>
          <p:nvPr>
            <p:ph type="sldNum" sz="quarter" idx="12"/>
          </p:nvPr>
        </p:nvSpPr>
        <p:spPr/>
        <p:txBody>
          <a:bodyPr/>
          <a:lstStyle/>
          <a:p>
            <a:pPr algn="l">
              <a:defRPr/>
            </a:pPr>
            <a:fld id="{A5BF53E4-5EB1-204B-9018-AD2C694BD633}" type="slidenum">
              <a:rPr lang="sv-SE" smtClean="0"/>
              <a:pPr>
                <a:defRPr/>
              </a:pPr>
              <a:t>‹#›</a:t>
            </a:fld>
            <a:endParaRPr lang="sv-SE" dirty="0"/>
          </a:p>
        </p:txBody>
      </p:sp>
    </p:spTree>
    <p:extLst>
      <p:ext uri="{BB962C8B-B14F-4D97-AF65-F5344CB8AC3E}">
        <p14:creationId xmlns:p14="http://schemas.microsoft.com/office/powerpoint/2010/main" val="29944468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lsida text och rubrik med skräp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690EA3-1DFE-44F2-986F-026CFF46C32A}"/>
              </a:ext>
            </a:extLst>
          </p:cNvPr>
          <p:cNvSpPr>
            <a:spLocks noGrp="1"/>
          </p:cNvSpPr>
          <p:nvPr>
            <p:ph type="title" hasCustomPrompt="1"/>
          </p:nvPr>
        </p:nvSpPr>
        <p:spPr/>
        <p:txBody>
          <a:bodyPr/>
          <a:lstStyle>
            <a:lvl1pPr algn="ctr">
              <a:defRPr/>
            </a:lvl1pPr>
          </a:lstStyle>
          <a:p>
            <a:r>
              <a:rPr lang="sv-SE" dirty="0"/>
              <a:t>Lägg till din rubrik</a:t>
            </a:r>
          </a:p>
        </p:txBody>
      </p:sp>
      <p:sp>
        <p:nvSpPr>
          <p:cNvPr id="3" name="Platshållare för datum 2">
            <a:extLst>
              <a:ext uri="{FF2B5EF4-FFF2-40B4-BE49-F238E27FC236}">
                <a16:creationId xmlns:a16="http://schemas.microsoft.com/office/drawing/2014/main" id="{000DEF9F-A03A-4681-8368-902C9BA43070}"/>
              </a:ext>
            </a:extLst>
          </p:cNvPr>
          <p:cNvSpPr>
            <a:spLocks noGrp="1"/>
          </p:cNvSpPr>
          <p:nvPr>
            <p:ph type="dt" sz="half" idx="10"/>
          </p:nvPr>
        </p:nvSpPr>
        <p:spPr/>
        <p:txBody>
          <a:bodyPr/>
          <a:lstStyle/>
          <a:p>
            <a:pPr>
              <a:defRPr/>
            </a:pPr>
            <a:fld id="{733A6F99-E061-4809-8E3A-02531C6D4244}" type="datetime1">
              <a:rPr lang="sv-SE" smtClean="0"/>
              <a:t>2022-09-13</a:t>
            </a:fld>
            <a:endParaRPr lang="sv-SE" dirty="0"/>
          </a:p>
        </p:txBody>
      </p:sp>
      <p:sp>
        <p:nvSpPr>
          <p:cNvPr id="4" name="Platshållare för sidfot 3">
            <a:extLst>
              <a:ext uri="{FF2B5EF4-FFF2-40B4-BE49-F238E27FC236}">
                <a16:creationId xmlns:a16="http://schemas.microsoft.com/office/drawing/2014/main" id="{B4F76834-4EBB-4502-8A73-B16D0C6AEDB6}"/>
              </a:ext>
            </a:extLst>
          </p:cNvPr>
          <p:cNvSpPr>
            <a:spLocks noGrp="1"/>
          </p:cNvSpPr>
          <p:nvPr>
            <p:ph type="ftr" sz="quarter" idx="11"/>
          </p:nvPr>
        </p:nvSpPr>
        <p:spPr/>
        <p:txBody>
          <a:bodyPr/>
          <a:lstStyle/>
          <a:p>
            <a:pPr algn="l">
              <a:defRPr/>
            </a:pPr>
            <a:endParaRPr lang="sv-SE" dirty="0"/>
          </a:p>
        </p:txBody>
      </p:sp>
      <p:sp>
        <p:nvSpPr>
          <p:cNvPr id="5" name="Platshållare för bildnummer 4">
            <a:extLst>
              <a:ext uri="{FF2B5EF4-FFF2-40B4-BE49-F238E27FC236}">
                <a16:creationId xmlns:a16="http://schemas.microsoft.com/office/drawing/2014/main" id="{45E84166-8505-4D76-A277-532D33DBFC79}"/>
              </a:ext>
            </a:extLst>
          </p:cNvPr>
          <p:cNvSpPr>
            <a:spLocks noGrp="1"/>
          </p:cNvSpPr>
          <p:nvPr>
            <p:ph type="sldNum" sz="quarter" idx="12"/>
          </p:nvPr>
        </p:nvSpPr>
        <p:spPr/>
        <p:txBody>
          <a:bodyPr/>
          <a:lstStyle/>
          <a:p>
            <a:pPr algn="l">
              <a:defRPr/>
            </a:pPr>
            <a:fld id="{A5BF53E4-5EB1-204B-9018-AD2C694BD633}" type="slidenum">
              <a:rPr lang="sv-SE" smtClean="0"/>
              <a:pPr>
                <a:defRPr/>
              </a:pPr>
              <a:t>‹#›</a:t>
            </a:fld>
            <a:endParaRPr lang="sv-SE" dirty="0"/>
          </a:p>
        </p:txBody>
      </p:sp>
      <p:sp>
        <p:nvSpPr>
          <p:cNvPr id="7" name="Platshållare för innehåll 2">
            <a:extLst>
              <a:ext uri="{FF2B5EF4-FFF2-40B4-BE49-F238E27FC236}">
                <a16:creationId xmlns:a16="http://schemas.microsoft.com/office/drawing/2014/main" id="{982DF591-7529-44A8-B823-88907F4317E5}"/>
              </a:ext>
            </a:extLst>
          </p:cNvPr>
          <p:cNvSpPr>
            <a:spLocks noGrp="1"/>
          </p:cNvSpPr>
          <p:nvPr>
            <p:ph idx="1" hasCustomPrompt="1"/>
          </p:nvPr>
        </p:nvSpPr>
        <p:spPr>
          <a:xfrm>
            <a:off x="838200" y="1692000"/>
            <a:ext cx="10515600" cy="3931620"/>
          </a:xfrm>
        </p:spPr>
        <p:txBody>
          <a:bodyPr/>
          <a:lstStyle/>
          <a:p>
            <a:r>
              <a:rPr lang="sv-SE" dirty="0"/>
              <a:t>Lägg till din text genom att klicka här</a:t>
            </a:r>
          </a:p>
        </p:txBody>
      </p:sp>
      <p:pic>
        <p:nvPicPr>
          <p:cNvPr id="8" name="Bild 7">
            <a:extLst>
              <a:ext uri="{FF2B5EF4-FFF2-40B4-BE49-F238E27FC236}">
                <a16:creationId xmlns:a16="http://schemas.microsoft.com/office/drawing/2014/main" id="{F70B48C1-4FDA-455F-B3A9-F656D4B2E0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11927" y="6036559"/>
            <a:ext cx="877313" cy="726917"/>
          </a:xfrm>
          <a:prstGeom prst="rect">
            <a:avLst/>
          </a:prstGeom>
        </p:spPr>
      </p:pic>
      <p:pic>
        <p:nvPicPr>
          <p:cNvPr id="9" name="Bild 8">
            <a:extLst>
              <a:ext uri="{FF2B5EF4-FFF2-40B4-BE49-F238E27FC236}">
                <a16:creationId xmlns:a16="http://schemas.microsoft.com/office/drawing/2014/main" id="{6DC40806-E842-4C34-AAA8-927CCB6C391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12657" y="3657810"/>
            <a:ext cx="343954" cy="1500891"/>
          </a:xfrm>
          <a:prstGeom prst="rect">
            <a:avLst/>
          </a:prstGeom>
        </p:spPr>
      </p:pic>
      <p:pic>
        <p:nvPicPr>
          <p:cNvPr id="10" name="Bild 9">
            <a:extLst>
              <a:ext uri="{FF2B5EF4-FFF2-40B4-BE49-F238E27FC236}">
                <a16:creationId xmlns:a16="http://schemas.microsoft.com/office/drawing/2014/main" id="{F25A1D33-DEB6-4337-8457-73E4A9E73F0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60760" y="2596617"/>
            <a:ext cx="486611" cy="504909"/>
          </a:xfrm>
          <a:prstGeom prst="rect">
            <a:avLst/>
          </a:prstGeom>
        </p:spPr>
      </p:pic>
      <p:grpSp>
        <p:nvGrpSpPr>
          <p:cNvPr id="11" name="Bild 6">
            <a:extLst>
              <a:ext uri="{FF2B5EF4-FFF2-40B4-BE49-F238E27FC236}">
                <a16:creationId xmlns:a16="http://schemas.microsoft.com/office/drawing/2014/main" id="{CEFC614D-6FDA-40EC-AEA8-552A9C19C720}"/>
              </a:ext>
            </a:extLst>
          </p:cNvPr>
          <p:cNvGrpSpPr/>
          <p:nvPr userDrawn="1"/>
        </p:nvGrpSpPr>
        <p:grpSpPr>
          <a:xfrm rot="4057743">
            <a:off x="144437" y="443174"/>
            <a:ext cx="427435" cy="220959"/>
            <a:chOff x="272001" y="2205913"/>
            <a:chExt cx="427435" cy="220959"/>
          </a:xfrm>
        </p:grpSpPr>
        <p:sp>
          <p:nvSpPr>
            <p:cNvPr id="12" name="Frihandsfigur: Form 11">
              <a:extLst>
                <a:ext uri="{FF2B5EF4-FFF2-40B4-BE49-F238E27FC236}">
                  <a16:creationId xmlns:a16="http://schemas.microsoft.com/office/drawing/2014/main" id="{A6F79A5D-497F-4C40-A035-E055C6E64E84}"/>
                </a:ext>
              </a:extLst>
            </p:cNvPr>
            <p:cNvSpPr/>
            <p:nvPr/>
          </p:nvSpPr>
          <p:spPr>
            <a:xfrm>
              <a:off x="520546" y="2319204"/>
              <a:ext cx="178889" cy="107668"/>
            </a:xfrm>
            <a:custGeom>
              <a:avLst/>
              <a:gdLst>
                <a:gd name="connsiteX0" fmla="*/ 0 w 178889"/>
                <a:gd name="connsiteY0" fmla="*/ 93516 h 107668"/>
                <a:gd name="connsiteX1" fmla="*/ 10957 w 178889"/>
                <a:gd name="connsiteY1" fmla="*/ 0 h 107668"/>
                <a:gd name="connsiteX2" fmla="*/ 178890 w 178889"/>
                <a:gd name="connsiteY2" fmla="*/ 18034 h 107668"/>
                <a:gd name="connsiteX3" fmla="*/ 168770 w 178889"/>
                <a:gd name="connsiteY3" fmla="*/ 107669 h 107668"/>
              </a:gdLst>
              <a:ahLst/>
              <a:cxnLst>
                <a:cxn ang="0">
                  <a:pos x="connsiteX0" y="connsiteY0"/>
                </a:cxn>
                <a:cxn ang="0">
                  <a:pos x="connsiteX1" y="connsiteY1"/>
                </a:cxn>
                <a:cxn ang="0">
                  <a:pos x="connsiteX2" y="connsiteY2"/>
                </a:cxn>
                <a:cxn ang="0">
                  <a:pos x="connsiteX3" y="connsiteY3"/>
                </a:cxn>
              </a:cxnLst>
              <a:rect l="l" t="t" r="r" b="b"/>
              <a:pathLst>
                <a:path w="178889" h="107668">
                  <a:moveTo>
                    <a:pt x="0" y="93516"/>
                  </a:moveTo>
                  <a:lnTo>
                    <a:pt x="10957" y="0"/>
                  </a:lnTo>
                  <a:lnTo>
                    <a:pt x="178890" y="18034"/>
                  </a:lnTo>
                  <a:lnTo>
                    <a:pt x="168770" y="107669"/>
                  </a:lnTo>
                  <a:close/>
                </a:path>
              </a:pathLst>
            </a:custGeom>
            <a:solidFill>
              <a:srgbClr val="FCBF00"/>
            </a:solidFill>
            <a:ln w="7514"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442ADB47-A81A-4AEB-8337-423541D1A81E}"/>
                </a:ext>
              </a:extLst>
            </p:cNvPr>
            <p:cNvSpPr/>
            <p:nvPr/>
          </p:nvSpPr>
          <p:spPr>
            <a:xfrm>
              <a:off x="318449" y="2229569"/>
              <a:ext cx="380987" cy="197303"/>
            </a:xfrm>
            <a:custGeom>
              <a:avLst/>
              <a:gdLst>
                <a:gd name="connsiteX0" fmla="*/ 54253 w 380987"/>
                <a:gd name="connsiteY0" fmla="*/ 0 h 197303"/>
                <a:gd name="connsiteX1" fmla="*/ 172270 w 380987"/>
                <a:gd name="connsiteY1" fmla="*/ 87352 h 197303"/>
                <a:gd name="connsiteX2" fmla="*/ 380987 w 380987"/>
                <a:gd name="connsiteY2" fmla="*/ 107669 h 197303"/>
                <a:gd name="connsiteX3" fmla="*/ 370867 w 380987"/>
                <a:gd name="connsiteY3" fmla="*/ 197304 h 197303"/>
                <a:gd name="connsiteX4" fmla="*/ 142594 w 380987"/>
                <a:gd name="connsiteY4" fmla="*/ 179194 h 197303"/>
                <a:gd name="connsiteX5" fmla="*/ 0 w 380987"/>
                <a:gd name="connsiteY5" fmla="*/ 73656 h 19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987" h="197303">
                  <a:moveTo>
                    <a:pt x="54253" y="0"/>
                  </a:moveTo>
                  <a:lnTo>
                    <a:pt x="172270" y="87352"/>
                  </a:lnTo>
                  <a:lnTo>
                    <a:pt x="380987" y="107669"/>
                  </a:lnTo>
                  <a:lnTo>
                    <a:pt x="370867" y="197304"/>
                  </a:lnTo>
                  <a:lnTo>
                    <a:pt x="142594" y="179194"/>
                  </a:lnTo>
                  <a:lnTo>
                    <a:pt x="0" y="73656"/>
                  </a:lnTo>
                </a:path>
              </a:pathLst>
            </a:custGeom>
            <a:noFill/>
            <a:ln w="12158" cap="flat">
              <a:solidFill>
                <a:srgbClr val="918A79"/>
              </a:solidFill>
              <a:prstDash val="solid"/>
              <a:round/>
            </a:ln>
          </p:spPr>
          <p:txBody>
            <a:bodyPr rtlCol="0" anchor="ctr"/>
            <a:lstStyle/>
            <a:p>
              <a:endParaRPr lang="sv-SE"/>
            </a:p>
          </p:txBody>
        </p:sp>
        <p:sp>
          <p:nvSpPr>
            <p:cNvPr id="14" name="Frihandsfigur: Form 13">
              <a:extLst>
                <a:ext uri="{FF2B5EF4-FFF2-40B4-BE49-F238E27FC236}">
                  <a16:creationId xmlns:a16="http://schemas.microsoft.com/office/drawing/2014/main" id="{EFDB779D-B036-498A-88BA-F320145AA6C3}"/>
                </a:ext>
              </a:extLst>
            </p:cNvPr>
            <p:cNvSpPr/>
            <p:nvPr/>
          </p:nvSpPr>
          <p:spPr>
            <a:xfrm>
              <a:off x="272001" y="2205913"/>
              <a:ext cx="104885" cy="102410"/>
            </a:xfrm>
            <a:custGeom>
              <a:avLst/>
              <a:gdLst>
                <a:gd name="connsiteX0" fmla="*/ 43404 w 104885"/>
                <a:gd name="connsiteY0" fmla="*/ 102410 h 102410"/>
                <a:gd name="connsiteX1" fmla="*/ 104885 w 104885"/>
                <a:gd name="connsiteY1" fmla="*/ 19243 h 102410"/>
                <a:gd name="connsiteX2" fmla="*/ 56796 w 104885"/>
                <a:gd name="connsiteY2" fmla="*/ 15058 h 102410"/>
                <a:gd name="connsiteX3" fmla="*/ 14185 w 104885"/>
                <a:gd name="connsiteY3" fmla="*/ 24493 h 102410"/>
                <a:gd name="connsiteX4" fmla="*/ 18370 w 104885"/>
                <a:gd name="connsiteY4" fmla="*/ 54092 h 102410"/>
                <a:gd name="connsiteX5" fmla="*/ 43404 w 104885"/>
                <a:gd name="connsiteY5" fmla="*/ 102410 h 10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885" h="102410">
                  <a:moveTo>
                    <a:pt x="43404" y="102410"/>
                  </a:moveTo>
                  <a:lnTo>
                    <a:pt x="104885" y="19243"/>
                  </a:lnTo>
                  <a:cubicBezTo>
                    <a:pt x="104885" y="19243"/>
                    <a:pt x="42034" y="-14542"/>
                    <a:pt x="56796" y="15058"/>
                  </a:cubicBezTo>
                  <a:cubicBezTo>
                    <a:pt x="56796" y="15058"/>
                    <a:pt x="-15110" y="-24433"/>
                    <a:pt x="14185" y="24493"/>
                  </a:cubicBezTo>
                  <a:cubicBezTo>
                    <a:pt x="14185" y="24493"/>
                    <a:pt x="-20361" y="13992"/>
                    <a:pt x="18370" y="54092"/>
                  </a:cubicBezTo>
                  <a:cubicBezTo>
                    <a:pt x="18370" y="54016"/>
                    <a:pt x="-24774" y="47549"/>
                    <a:pt x="43404" y="102410"/>
                  </a:cubicBezTo>
                  <a:close/>
                </a:path>
              </a:pathLst>
            </a:custGeom>
            <a:solidFill>
              <a:srgbClr val="000000"/>
            </a:solidFill>
            <a:ln w="7514" cap="flat">
              <a:noFill/>
              <a:prstDash val="solid"/>
              <a:miter/>
            </a:ln>
          </p:spPr>
          <p:txBody>
            <a:bodyPr rtlCol="0" anchor="ctr"/>
            <a:lstStyle/>
            <a:p>
              <a:endParaRPr lang="sv-SE"/>
            </a:p>
          </p:txBody>
        </p:sp>
      </p:grpSp>
      <p:grpSp>
        <p:nvGrpSpPr>
          <p:cNvPr id="15" name="Bild 6">
            <a:extLst>
              <a:ext uri="{FF2B5EF4-FFF2-40B4-BE49-F238E27FC236}">
                <a16:creationId xmlns:a16="http://schemas.microsoft.com/office/drawing/2014/main" id="{7588A564-1C3B-4006-BE74-399606FB9D74}"/>
              </a:ext>
            </a:extLst>
          </p:cNvPr>
          <p:cNvGrpSpPr/>
          <p:nvPr userDrawn="1"/>
        </p:nvGrpSpPr>
        <p:grpSpPr>
          <a:xfrm>
            <a:off x="11577644" y="2202615"/>
            <a:ext cx="419359" cy="247843"/>
            <a:chOff x="8178478" y="2879468"/>
            <a:chExt cx="419359" cy="247843"/>
          </a:xfrm>
        </p:grpSpPr>
        <p:sp>
          <p:nvSpPr>
            <p:cNvPr id="16" name="Frihandsfigur: Form 15">
              <a:extLst>
                <a:ext uri="{FF2B5EF4-FFF2-40B4-BE49-F238E27FC236}">
                  <a16:creationId xmlns:a16="http://schemas.microsoft.com/office/drawing/2014/main" id="{3BD734BC-2281-420A-A9F8-9985C43DEDF7}"/>
                </a:ext>
              </a:extLst>
            </p:cNvPr>
            <p:cNvSpPr/>
            <p:nvPr/>
          </p:nvSpPr>
          <p:spPr>
            <a:xfrm>
              <a:off x="8178478" y="3009219"/>
              <a:ext cx="183607" cy="118093"/>
            </a:xfrm>
            <a:custGeom>
              <a:avLst/>
              <a:gdLst>
                <a:gd name="connsiteX0" fmla="*/ 183607 w 183607"/>
                <a:gd name="connsiteY0" fmla="*/ 92527 h 118093"/>
                <a:gd name="connsiteX1" fmla="*/ 166335 w 183607"/>
                <a:gd name="connsiteY1" fmla="*/ 0 h 118093"/>
                <a:gd name="connsiteX2" fmla="*/ 0 w 183607"/>
                <a:gd name="connsiteY2" fmla="*/ 29295 h 118093"/>
                <a:gd name="connsiteX3" fmla="*/ 16207 w 183607"/>
                <a:gd name="connsiteY3" fmla="*/ 118093 h 118093"/>
              </a:gdLst>
              <a:ahLst/>
              <a:cxnLst>
                <a:cxn ang="0">
                  <a:pos x="connsiteX0" y="connsiteY0"/>
                </a:cxn>
                <a:cxn ang="0">
                  <a:pos x="connsiteX1" y="connsiteY1"/>
                </a:cxn>
                <a:cxn ang="0">
                  <a:pos x="connsiteX2" y="connsiteY2"/>
                </a:cxn>
                <a:cxn ang="0">
                  <a:pos x="connsiteX3" y="connsiteY3"/>
                </a:cxn>
              </a:cxnLst>
              <a:rect l="l" t="t" r="r" b="b"/>
              <a:pathLst>
                <a:path w="183607" h="118093">
                  <a:moveTo>
                    <a:pt x="183607" y="92527"/>
                  </a:moveTo>
                  <a:lnTo>
                    <a:pt x="166335" y="0"/>
                  </a:lnTo>
                  <a:lnTo>
                    <a:pt x="0" y="29295"/>
                  </a:lnTo>
                  <a:lnTo>
                    <a:pt x="16207" y="118093"/>
                  </a:lnTo>
                  <a:close/>
                </a:path>
              </a:pathLst>
            </a:custGeom>
            <a:solidFill>
              <a:srgbClr val="FCBF00"/>
            </a:solidFill>
            <a:ln w="7514"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55C70624-56D5-4C93-A7A0-D31AAE8F0332}"/>
                </a:ext>
              </a:extLst>
            </p:cNvPr>
            <p:cNvSpPr/>
            <p:nvPr/>
          </p:nvSpPr>
          <p:spPr>
            <a:xfrm>
              <a:off x="8178478" y="2908931"/>
              <a:ext cx="377791" cy="218380"/>
            </a:xfrm>
            <a:custGeom>
              <a:avLst/>
              <a:gdLst>
                <a:gd name="connsiteX0" fmla="*/ 318745 w 377791"/>
                <a:gd name="connsiteY0" fmla="*/ 0 h 218380"/>
                <a:gd name="connsiteX1" fmla="*/ 206891 w 377791"/>
                <a:gd name="connsiteY1" fmla="*/ 95190 h 218380"/>
                <a:gd name="connsiteX2" fmla="*/ 0 w 377791"/>
                <a:gd name="connsiteY2" fmla="*/ 129583 h 218380"/>
                <a:gd name="connsiteX3" fmla="*/ 16207 w 377791"/>
                <a:gd name="connsiteY3" fmla="*/ 218381 h 218380"/>
                <a:gd name="connsiteX4" fmla="*/ 242730 w 377791"/>
                <a:gd name="connsiteY4" fmla="*/ 184825 h 218380"/>
                <a:gd name="connsiteX5" fmla="*/ 377791 w 377791"/>
                <a:gd name="connsiteY5" fmla="*/ 69851 h 218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791" h="218380">
                  <a:moveTo>
                    <a:pt x="318745" y="0"/>
                  </a:moveTo>
                  <a:lnTo>
                    <a:pt x="206891" y="95190"/>
                  </a:lnTo>
                  <a:lnTo>
                    <a:pt x="0" y="129583"/>
                  </a:lnTo>
                  <a:lnTo>
                    <a:pt x="16207" y="218381"/>
                  </a:lnTo>
                  <a:lnTo>
                    <a:pt x="242730" y="184825"/>
                  </a:lnTo>
                  <a:lnTo>
                    <a:pt x="377791" y="69851"/>
                  </a:lnTo>
                </a:path>
              </a:pathLst>
            </a:custGeom>
            <a:noFill/>
            <a:ln w="12158" cap="flat">
              <a:solidFill>
                <a:srgbClr val="918A79"/>
              </a:solidFill>
              <a:prstDash val="solid"/>
              <a:round/>
            </a:ln>
          </p:spPr>
          <p:txBody>
            <a:bodyPr rtlCol="0" anchor="ctr"/>
            <a:lstStyle/>
            <a:p>
              <a:endParaRPr lang="sv-SE"/>
            </a:p>
          </p:txBody>
        </p:sp>
        <p:sp>
          <p:nvSpPr>
            <p:cNvPr id="18" name="Frihandsfigur: Form 17">
              <a:extLst>
                <a:ext uri="{FF2B5EF4-FFF2-40B4-BE49-F238E27FC236}">
                  <a16:creationId xmlns:a16="http://schemas.microsoft.com/office/drawing/2014/main" id="{C759721D-665D-466A-9932-13A0CC0E4579}"/>
                </a:ext>
              </a:extLst>
            </p:cNvPr>
            <p:cNvSpPr/>
            <p:nvPr/>
          </p:nvSpPr>
          <p:spPr>
            <a:xfrm>
              <a:off x="8492657" y="2879468"/>
              <a:ext cx="105179" cy="104184"/>
            </a:xfrm>
            <a:custGeom>
              <a:avLst/>
              <a:gdLst>
                <a:gd name="connsiteX0" fmla="*/ 67036 w 105179"/>
                <a:gd name="connsiteY0" fmla="*/ 104184 h 104184"/>
                <a:gd name="connsiteX1" fmla="*/ 0 w 105179"/>
                <a:gd name="connsiteY1" fmla="*/ 25354 h 104184"/>
                <a:gd name="connsiteX2" fmla="*/ 47633 w 105179"/>
                <a:gd name="connsiteY2" fmla="*/ 17897 h 104184"/>
                <a:gd name="connsiteX3" fmla="*/ 90776 w 105179"/>
                <a:gd name="connsiteY3" fmla="*/ 24365 h 104184"/>
                <a:gd name="connsiteX4" fmla="*/ 88646 w 105179"/>
                <a:gd name="connsiteY4" fmla="*/ 54193 h 104184"/>
                <a:gd name="connsiteX5" fmla="*/ 67036 w 105179"/>
                <a:gd name="connsiteY5" fmla="*/ 104184 h 10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179" h="104184">
                  <a:moveTo>
                    <a:pt x="67036" y="104184"/>
                  </a:moveTo>
                  <a:lnTo>
                    <a:pt x="0" y="25354"/>
                  </a:lnTo>
                  <a:cubicBezTo>
                    <a:pt x="0" y="25354"/>
                    <a:pt x="60416" y="-12539"/>
                    <a:pt x="47633" y="17897"/>
                  </a:cubicBezTo>
                  <a:cubicBezTo>
                    <a:pt x="47633" y="17897"/>
                    <a:pt x="116647" y="-26388"/>
                    <a:pt x="90776" y="24365"/>
                  </a:cubicBezTo>
                  <a:cubicBezTo>
                    <a:pt x="90776" y="24365"/>
                    <a:pt x="124561" y="11506"/>
                    <a:pt x="88646" y="54193"/>
                  </a:cubicBezTo>
                  <a:cubicBezTo>
                    <a:pt x="88722" y="54193"/>
                    <a:pt x="131333" y="44833"/>
                    <a:pt x="67036" y="104184"/>
                  </a:cubicBezTo>
                  <a:close/>
                </a:path>
              </a:pathLst>
            </a:custGeom>
            <a:solidFill>
              <a:srgbClr val="000000"/>
            </a:solidFill>
            <a:ln w="7514" cap="flat">
              <a:noFill/>
              <a:prstDash val="solid"/>
              <a:miter/>
            </a:ln>
          </p:spPr>
          <p:txBody>
            <a:bodyPr rtlCol="0" anchor="ctr"/>
            <a:lstStyle/>
            <a:p>
              <a:endParaRPr lang="sv-SE"/>
            </a:p>
          </p:txBody>
        </p:sp>
      </p:grpSp>
      <p:grpSp>
        <p:nvGrpSpPr>
          <p:cNvPr id="19" name="Bild 6">
            <a:extLst>
              <a:ext uri="{FF2B5EF4-FFF2-40B4-BE49-F238E27FC236}">
                <a16:creationId xmlns:a16="http://schemas.microsoft.com/office/drawing/2014/main" id="{909BF051-8ACA-44CD-91AC-CE5AE8D7B81E}"/>
              </a:ext>
            </a:extLst>
          </p:cNvPr>
          <p:cNvGrpSpPr/>
          <p:nvPr userDrawn="1"/>
        </p:nvGrpSpPr>
        <p:grpSpPr>
          <a:xfrm>
            <a:off x="11383801" y="306790"/>
            <a:ext cx="437739" cy="266476"/>
            <a:chOff x="7970533" y="2581659"/>
            <a:chExt cx="437739" cy="266476"/>
          </a:xfrm>
        </p:grpSpPr>
        <p:sp>
          <p:nvSpPr>
            <p:cNvPr id="20" name="Frihandsfigur: Form 19">
              <a:extLst>
                <a:ext uri="{FF2B5EF4-FFF2-40B4-BE49-F238E27FC236}">
                  <a16:creationId xmlns:a16="http://schemas.microsoft.com/office/drawing/2014/main" id="{0F678ECA-290F-4B53-A81A-1505FFD29932}"/>
                </a:ext>
              </a:extLst>
            </p:cNvPr>
            <p:cNvSpPr/>
            <p:nvPr/>
          </p:nvSpPr>
          <p:spPr>
            <a:xfrm>
              <a:off x="8222230" y="2665441"/>
              <a:ext cx="186042" cy="182694"/>
            </a:xfrm>
            <a:custGeom>
              <a:avLst/>
              <a:gdLst>
                <a:gd name="connsiteX0" fmla="*/ 61329 w 186042"/>
                <a:gd name="connsiteY0" fmla="*/ 0 h 182694"/>
                <a:gd name="connsiteX1" fmla="*/ 0 w 186042"/>
                <a:gd name="connsiteY1" fmla="*/ 71373 h 182694"/>
                <a:gd name="connsiteX2" fmla="*/ 126920 w 186042"/>
                <a:gd name="connsiteY2" fmla="*/ 182694 h 182694"/>
                <a:gd name="connsiteX3" fmla="*/ 186042 w 186042"/>
                <a:gd name="connsiteY3" fmla="*/ 114517 h 182694"/>
              </a:gdLst>
              <a:ahLst/>
              <a:cxnLst>
                <a:cxn ang="0">
                  <a:pos x="connsiteX0" y="connsiteY0"/>
                </a:cxn>
                <a:cxn ang="0">
                  <a:pos x="connsiteX1" y="connsiteY1"/>
                </a:cxn>
                <a:cxn ang="0">
                  <a:pos x="connsiteX2" y="connsiteY2"/>
                </a:cxn>
                <a:cxn ang="0">
                  <a:pos x="connsiteX3" y="connsiteY3"/>
                </a:cxn>
              </a:cxnLst>
              <a:rect l="l" t="t" r="r" b="b"/>
              <a:pathLst>
                <a:path w="186042" h="182694">
                  <a:moveTo>
                    <a:pt x="61329" y="0"/>
                  </a:moveTo>
                  <a:lnTo>
                    <a:pt x="0" y="71373"/>
                  </a:lnTo>
                  <a:lnTo>
                    <a:pt x="126920" y="182694"/>
                  </a:lnTo>
                  <a:lnTo>
                    <a:pt x="186042" y="114517"/>
                  </a:lnTo>
                  <a:close/>
                </a:path>
              </a:pathLst>
            </a:custGeom>
            <a:solidFill>
              <a:srgbClr val="FCBF00"/>
            </a:solidFill>
            <a:ln w="7514"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889F6F88-08FF-407F-A9B6-DE135BE96327}"/>
                </a:ext>
              </a:extLst>
            </p:cNvPr>
            <p:cNvSpPr/>
            <p:nvPr/>
          </p:nvSpPr>
          <p:spPr>
            <a:xfrm>
              <a:off x="8048667" y="2590871"/>
              <a:ext cx="359605" cy="257263"/>
            </a:xfrm>
            <a:custGeom>
              <a:avLst/>
              <a:gdLst>
                <a:gd name="connsiteX0" fmla="*/ 0 w 359605"/>
                <a:gd name="connsiteY0" fmla="*/ 89787 h 257263"/>
                <a:gd name="connsiteX1" fmla="*/ 144192 w 359605"/>
                <a:gd name="connsiteY1" fmla="*/ 117408 h 257263"/>
                <a:gd name="connsiteX2" fmla="*/ 300483 w 359605"/>
                <a:gd name="connsiteY2" fmla="*/ 257263 h 257263"/>
                <a:gd name="connsiteX3" fmla="*/ 359606 w 359605"/>
                <a:gd name="connsiteY3" fmla="*/ 189086 h 257263"/>
                <a:gd name="connsiteX4" fmla="*/ 191749 w 359605"/>
                <a:gd name="connsiteY4" fmla="*/ 33404 h 257263"/>
                <a:gd name="connsiteX5" fmla="*/ 17501 w 359605"/>
                <a:gd name="connsiteY5" fmla="*/ 0 h 25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605" h="257263">
                  <a:moveTo>
                    <a:pt x="0" y="89787"/>
                  </a:moveTo>
                  <a:lnTo>
                    <a:pt x="144192" y="117408"/>
                  </a:lnTo>
                  <a:lnTo>
                    <a:pt x="300483" y="257263"/>
                  </a:lnTo>
                  <a:lnTo>
                    <a:pt x="359606" y="189086"/>
                  </a:lnTo>
                  <a:lnTo>
                    <a:pt x="191749" y="33404"/>
                  </a:lnTo>
                  <a:lnTo>
                    <a:pt x="17501" y="0"/>
                  </a:lnTo>
                </a:path>
              </a:pathLst>
            </a:custGeom>
            <a:noFill/>
            <a:ln w="12158" cap="flat">
              <a:solidFill>
                <a:srgbClr val="918A79"/>
              </a:solidFill>
              <a:prstDash val="solid"/>
              <a:round/>
            </a:ln>
          </p:spPr>
          <p:txBody>
            <a:bodyPr rtlCol="0" anchor="ctr"/>
            <a:lstStyle/>
            <a:p>
              <a:endParaRPr lang="sv-SE"/>
            </a:p>
          </p:txBody>
        </p:sp>
        <p:sp>
          <p:nvSpPr>
            <p:cNvPr id="22" name="Frihandsfigur: Form 21">
              <a:extLst>
                <a:ext uri="{FF2B5EF4-FFF2-40B4-BE49-F238E27FC236}">
                  <a16:creationId xmlns:a16="http://schemas.microsoft.com/office/drawing/2014/main" id="{3A17B968-7671-45FD-AD6C-DE19888E1A99}"/>
                </a:ext>
              </a:extLst>
            </p:cNvPr>
            <p:cNvSpPr/>
            <p:nvPr/>
          </p:nvSpPr>
          <p:spPr>
            <a:xfrm>
              <a:off x="7970533" y="2581659"/>
              <a:ext cx="97309" cy="105087"/>
            </a:xfrm>
            <a:custGeom>
              <a:avLst/>
              <a:gdLst>
                <a:gd name="connsiteX0" fmla="*/ 97309 w 97309"/>
                <a:gd name="connsiteY0" fmla="*/ 3506 h 105087"/>
                <a:gd name="connsiteX1" fmla="*/ 77754 w 97309"/>
                <a:gd name="connsiteY1" fmla="*/ 105087 h 105087"/>
                <a:gd name="connsiteX2" fmla="*/ 42067 w 97309"/>
                <a:gd name="connsiteY2" fmla="*/ 72597 h 105087"/>
                <a:gd name="connsiteX3" fmla="*/ 20153 w 97309"/>
                <a:gd name="connsiteY3" fmla="*/ 34856 h 105087"/>
                <a:gd name="connsiteX4" fmla="*/ 44730 w 97309"/>
                <a:gd name="connsiteY4" fmla="*/ 17887 h 105087"/>
                <a:gd name="connsiteX5" fmla="*/ 97309 w 97309"/>
                <a:gd name="connsiteY5" fmla="*/ 3506 h 10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09" h="105087">
                  <a:moveTo>
                    <a:pt x="97309" y="3506"/>
                  </a:moveTo>
                  <a:lnTo>
                    <a:pt x="77754" y="105087"/>
                  </a:lnTo>
                  <a:cubicBezTo>
                    <a:pt x="77754" y="105087"/>
                    <a:pt x="10337" y="81728"/>
                    <a:pt x="42067" y="72597"/>
                  </a:cubicBezTo>
                  <a:cubicBezTo>
                    <a:pt x="42067" y="72597"/>
                    <a:pt x="-35622" y="46421"/>
                    <a:pt x="20153" y="34856"/>
                  </a:cubicBezTo>
                  <a:cubicBezTo>
                    <a:pt x="20153" y="34856"/>
                    <a:pt x="-10968" y="16518"/>
                    <a:pt x="44730" y="17887"/>
                  </a:cubicBezTo>
                  <a:cubicBezTo>
                    <a:pt x="44730" y="17887"/>
                    <a:pt x="10794" y="-9505"/>
                    <a:pt x="97309" y="3506"/>
                  </a:cubicBezTo>
                  <a:close/>
                </a:path>
              </a:pathLst>
            </a:custGeom>
            <a:solidFill>
              <a:srgbClr val="000000"/>
            </a:solidFill>
            <a:ln w="7514" cap="flat">
              <a:noFill/>
              <a:prstDash val="solid"/>
              <a:miter/>
            </a:ln>
          </p:spPr>
          <p:txBody>
            <a:bodyPr rtlCol="0" anchor="ctr"/>
            <a:lstStyle/>
            <a:p>
              <a:endParaRPr lang="sv-SE"/>
            </a:p>
          </p:txBody>
        </p:sp>
      </p:grpSp>
      <p:grpSp>
        <p:nvGrpSpPr>
          <p:cNvPr id="23" name="Bild 6">
            <a:extLst>
              <a:ext uri="{FF2B5EF4-FFF2-40B4-BE49-F238E27FC236}">
                <a16:creationId xmlns:a16="http://schemas.microsoft.com/office/drawing/2014/main" id="{41C8D2A5-4C21-4695-A64C-2CBD9668D666}"/>
              </a:ext>
            </a:extLst>
          </p:cNvPr>
          <p:cNvGrpSpPr/>
          <p:nvPr userDrawn="1"/>
        </p:nvGrpSpPr>
        <p:grpSpPr>
          <a:xfrm rot="19540207">
            <a:off x="337735" y="6433551"/>
            <a:ext cx="427435" cy="220959"/>
            <a:chOff x="272001" y="2205913"/>
            <a:chExt cx="427435" cy="220959"/>
          </a:xfrm>
        </p:grpSpPr>
        <p:sp>
          <p:nvSpPr>
            <p:cNvPr id="24" name="Frihandsfigur: Form 23">
              <a:extLst>
                <a:ext uri="{FF2B5EF4-FFF2-40B4-BE49-F238E27FC236}">
                  <a16:creationId xmlns:a16="http://schemas.microsoft.com/office/drawing/2014/main" id="{4A4592F3-A30C-4A4B-8993-7BEDABD5859D}"/>
                </a:ext>
              </a:extLst>
            </p:cNvPr>
            <p:cNvSpPr/>
            <p:nvPr/>
          </p:nvSpPr>
          <p:spPr>
            <a:xfrm>
              <a:off x="520546" y="2319204"/>
              <a:ext cx="178889" cy="107668"/>
            </a:xfrm>
            <a:custGeom>
              <a:avLst/>
              <a:gdLst>
                <a:gd name="connsiteX0" fmla="*/ 0 w 178889"/>
                <a:gd name="connsiteY0" fmla="*/ 93516 h 107668"/>
                <a:gd name="connsiteX1" fmla="*/ 10957 w 178889"/>
                <a:gd name="connsiteY1" fmla="*/ 0 h 107668"/>
                <a:gd name="connsiteX2" fmla="*/ 178890 w 178889"/>
                <a:gd name="connsiteY2" fmla="*/ 18034 h 107668"/>
                <a:gd name="connsiteX3" fmla="*/ 168770 w 178889"/>
                <a:gd name="connsiteY3" fmla="*/ 107669 h 107668"/>
              </a:gdLst>
              <a:ahLst/>
              <a:cxnLst>
                <a:cxn ang="0">
                  <a:pos x="connsiteX0" y="connsiteY0"/>
                </a:cxn>
                <a:cxn ang="0">
                  <a:pos x="connsiteX1" y="connsiteY1"/>
                </a:cxn>
                <a:cxn ang="0">
                  <a:pos x="connsiteX2" y="connsiteY2"/>
                </a:cxn>
                <a:cxn ang="0">
                  <a:pos x="connsiteX3" y="connsiteY3"/>
                </a:cxn>
              </a:cxnLst>
              <a:rect l="l" t="t" r="r" b="b"/>
              <a:pathLst>
                <a:path w="178889" h="107668">
                  <a:moveTo>
                    <a:pt x="0" y="93516"/>
                  </a:moveTo>
                  <a:lnTo>
                    <a:pt x="10957" y="0"/>
                  </a:lnTo>
                  <a:lnTo>
                    <a:pt x="178890" y="18034"/>
                  </a:lnTo>
                  <a:lnTo>
                    <a:pt x="168770" y="107669"/>
                  </a:lnTo>
                  <a:close/>
                </a:path>
              </a:pathLst>
            </a:custGeom>
            <a:solidFill>
              <a:srgbClr val="FCBF00"/>
            </a:solidFill>
            <a:ln w="7514" cap="flat">
              <a:no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B3ABAF77-38FE-4140-A29C-091C4AAA8D38}"/>
                </a:ext>
              </a:extLst>
            </p:cNvPr>
            <p:cNvSpPr/>
            <p:nvPr/>
          </p:nvSpPr>
          <p:spPr>
            <a:xfrm>
              <a:off x="318449" y="2229569"/>
              <a:ext cx="380987" cy="197303"/>
            </a:xfrm>
            <a:custGeom>
              <a:avLst/>
              <a:gdLst>
                <a:gd name="connsiteX0" fmla="*/ 54253 w 380987"/>
                <a:gd name="connsiteY0" fmla="*/ 0 h 197303"/>
                <a:gd name="connsiteX1" fmla="*/ 172270 w 380987"/>
                <a:gd name="connsiteY1" fmla="*/ 87352 h 197303"/>
                <a:gd name="connsiteX2" fmla="*/ 380987 w 380987"/>
                <a:gd name="connsiteY2" fmla="*/ 107669 h 197303"/>
                <a:gd name="connsiteX3" fmla="*/ 370867 w 380987"/>
                <a:gd name="connsiteY3" fmla="*/ 197304 h 197303"/>
                <a:gd name="connsiteX4" fmla="*/ 142594 w 380987"/>
                <a:gd name="connsiteY4" fmla="*/ 179194 h 197303"/>
                <a:gd name="connsiteX5" fmla="*/ 0 w 380987"/>
                <a:gd name="connsiteY5" fmla="*/ 73656 h 19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987" h="197303">
                  <a:moveTo>
                    <a:pt x="54253" y="0"/>
                  </a:moveTo>
                  <a:lnTo>
                    <a:pt x="172270" y="87352"/>
                  </a:lnTo>
                  <a:lnTo>
                    <a:pt x="380987" y="107669"/>
                  </a:lnTo>
                  <a:lnTo>
                    <a:pt x="370867" y="197304"/>
                  </a:lnTo>
                  <a:lnTo>
                    <a:pt x="142594" y="179194"/>
                  </a:lnTo>
                  <a:lnTo>
                    <a:pt x="0" y="73656"/>
                  </a:lnTo>
                </a:path>
              </a:pathLst>
            </a:custGeom>
            <a:noFill/>
            <a:ln w="12158" cap="flat">
              <a:solidFill>
                <a:srgbClr val="918A79"/>
              </a:solidFill>
              <a:prstDash val="solid"/>
              <a:round/>
            </a:ln>
          </p:spPr>
          <p:txBody>
            <a:bodyPr rtlCol="0" anchor="ctr"/>
            <a:lstStyle/>
            <a:p>
              <a:endParaRPr lang="sv-SE"/>
            </a:p>
          </p:txBody>
        </p:sp>
        <p:sp>
          <p:nvSpPr>
            <p:cNvPr id="26" name="Frihandsfigur: Form 25">
              <a:extLst>
                <a:ext uri="{FF2B5EF4-FFF2-40B4-BE49-F238E27FC236}">
                  <a16:creationId xmlns:a16="http://schemas.microsoft.com/office/drawing/2014/main" id="{82E853D5-128D-49BD-B5EA-23C13EE8FE6B}"/>
                </a:ext>
              </a:extLst>
            </p:cNvPr>
            <p:cNvSpPr/>
            <p:nvPr/>
          </p:nvSpPr>
          <p:spPr>
            <a:xfrm>
              <a:off x="272001" y="2205913"/>
              <a:ext cx="104885" cy="102410"/>
            </a:xfrm>
            <a:custGeom>
              <a:avLst/>
              <a:gdLst>
                <a:gd name="connsiteX0" fmla="*/ 43404 w 104885"/>
                <a:gd name="connsiteY0" fmla="*/ 102410 h 102410"/>
                <a:gd name="connsiteX1" fmla="*/ 104885 w 104885"/>
                <a:gd name="connsiteY1" fmla="*/ 19243 h 102410"/>
                <a:gd name="connsiteX2" fmla="*/ 56796 w 104885"/>
                <a:gd name="connsiteY2" fmla="*/ 15058 h 102410"/>
                <a:gd name="connsiteX3" fmla="*/ 14185 w 104885"/>
                <a:gd name="connsiteY3" fmla="*/ 24493 h 102410"/>
                <a:gd name="connsiteX4" fmla="*/ 18370 w 104885"/>
                <a:gd name="connsiteY4" fmla="*/ 54092 h 102410"/>
                <a:gd name="connsiteX5" fmla="*/ 43404 w 104885"/>
                <a:gd name="connsiteY5" fmla="*/ 102410 h 10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885" h="102410">
                  <a:moveTo>
                    <a:pt x="43404" y="102410"/>
                  </a:moveTo>
                  <a:lnTo>
                    <a:pt x="104885" y="19243"/>
                  </a:lnTo>
                  <a:cubicBezTo>
                    <a:pt x="104885" y="19243"/>
                    <a:pt x="42034" y="-14542"/>
                    <a:pt x="56796" y="15058"/>
                  </a:cubicBezTo>
                  <a:cubicBezTo>
                    <a:pt x="56796" y="15058"/>
                    <a:pt x="-15110" y="-24433"/>
                    <a:pt x="14185" y="24493"/>
                  </a:cubicBezTo>
                  <a:cubicBezTo>
                    <a:pt x="14185" y="24493"/>
                    <a:pt x="-20361" y="13992"/>
                    <a:pt x="18370" y="54092"/>
                  </a:cubicBezTo>
                  <a:cubicBezTo>
                    <a:pt x="18370" y="54016"/>
                    <a:pt x="-24774" y="47549"/>
                    <a:pt x="43404" y="102410"/>
                  </a:cubicBezTo>
                  <a:close/>
                </a:path>
              </a:pathLst>
            </a:custGeom>
            <a:solidFill>
              <a:srgbClr val="000000"/>
            </a:solidFill>
            <a:ln w="7514" cap="flat">
              <a:noFill/>
              <a:prstDash val="solid"/>
              <a:miter/>
            </a:ln>
          </p:spPr>
          <p:txBody>
            <a:bodyPr rtlCol="0" anchor="ctr"/>
            <a:lstStyle/>
            <a:p>
              <a:endParaRPr lang="sv-SE"/>
            </a:p>
          </p:txBody>
        </p:sp>
      </p:grpSp>
      <p:pic>
        <p:nvPicPr>
          <p:cNvPr id="27" name="Bild 26">
            <a:extLst>
              <a:ext uri="{FF2B5EF4-FFF2-40B4-BE49-F238E27FC236}">
                <a16:creationId xmlns:a16="http://schemas.microsoft.com/office/drawing/2014/main" id="{11E6DA6F-DCA0-48BE-B927-6B4BD9F6297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rot="5400000">
            <a:off x="1473160" y="5692513"/>
            <a:ext cx="936092" cy="1139207"/>
          </a:xfrm>
          <a:prstGeom prst="rect">
            <a:avLst/>
          </a:prstGeom>
        </p:spPr>
      </p:pic>
      <p:pic>
        <p:nvPicPr>
          <p:cNvPr id="28" name="Bild 27">
            <a:extLst>
              <a:ext uri="{FF2B5EF4-FFF2-40B4-BE49-F238E27FC236}">
                <a16:creationId xmlns:a16="http://schemas.microsoft.com/office/drawing/2014/main" id="{59419D20-9031-4543-A854-3B3882D4906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1353800" y="4353923"/>
            <a:ext cx="643203" cy="1110043"/>
          </a:xfrm>
          <a:prstGeom prst="rect">
            <a:avLst/>
          </a:prstGeom>
        </p:spPr>
      </p:pic>
      <p:pic>
        <p:nvPicPr>
          <p:cNvPr id="29" name="Bild 28">
            <a:extLst>
              <a:ext uri="{FF2B5EF4-FFF2-40B4-BE49-F238E27FC236}">
                <a16:creationId xmlns:a16="http://schemas.microsoft.com/office/drawing/2014/main" id="{AFF4E34C-C068-419D-AA71-4A3C5BB38CDE}"/>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1363692" y="2710065"/>
            <a:ext cx="667233" cy="1260330"/>
          </a:xfrm>
          <a:prstGeom prst="rect">
            <a:avLst/>
          </a:prstGeom>
        </p:spPr>
      </p:pic>
      <p:pic>
        <p:nvPicPr>
          <p:cNvPr id="30" name="Bild 29">
            <a:extLst>
              <a:ext uri="{FF2B5EF4-FFF2-40B4-BE49-F238E27FC236}">
                <a16:creationId xmlns:a16="http://schemas.microsoft.com/office/drawing/2014/main" id="{E6BD8EFC-816C-49E6-954D-F7E0F9C10CE8}"/>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rot="4271624">
            <a:off x="3092556" y="5843767"/>
            <a:ext cx="778439" cy="982317"/>
          </a:xfrm>
          <a:prstGeom prst="rect">
            <a:avLst/>
          </a:prstGeom>
        </p:spPr>
      </p:pic>
      <p:pic>
        <p:nvPicPr>
          <p:cNvPr id="31" name="Bild 30">
            <a:extLst>
              <a:ext uri="{FF2B5EF4-FFF2-40B4-BE49-F238E27FC236}">
                <a16:creationId xmlns:a16="http://schemas.microsoft.com/office/drawing/2014/main" id="{87E555DC-6C93-477D-B009-7AAD6B79D4D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140267" y="5709925"/>
            <a:ext cx="763442" cy="1053551"/>
          </a:xfrm>
          <a:prstGeom prst="rect">
            <a:avLst/>
          </a:prstGeom>
        </p:spPr>
      </p:pic>
      <p:pic>
        <p:nvPicPr>
          <p:cNvPr id="32" name="Bild 31">
            <a:extLst>
              <a:ext uri="{FF2B5EF4-FFF2-40B4-BE49-F238E27FC236}">
                <a16:creationId xmlns:a16="http://schemas.microsoft.com/office/drawing/2014/main" id="{2908594F-AF1E-4E2B-BC19-F289E49A057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982731">
            <a:off x="11617272" y="631293"/>
            <a:ext cx="343954" cy="1500891"/>
          </a:xfrm>
          <a:prstGeom prst="rect">
            <a:avLst/>
          </a:prstGeom>
        </p:spPr>
      </p:pic>
      <p:pic>
        <p:nvPicPr>
          <p:cNvPr id="33" name="Bild 32">
            <a:extLst>
              <a:ext uri="{FF2B5EF4-FFF2-40B4-BE49-F238E27FC236}">
                <a16:creationId xmlns:a16="http://schemas.microsoft.com/office/drawing/2014/main" id="{0AE65461-0391-41D8-87A4-1826E0EFC389}"/>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8358896" y="5660813"/>
            <a:ext cx="1078095" cy="1102663"/>
          </a:xfrm>
          <a:prstGeom prst="rect">
            <a:avLst/>
          </a:prstGeom>
        </p:spPr>
      </p:pic>
      <p:pic>
        <p:nvPicPr>
          <p:cNvPr id="34" name="Bild 33">
            <a:extLst>
              <a:ext uri="{FF2B5EF4-FFF2-40B4-BE49-F238E27FC236}">
                <a16:creationId xmlns:a16="http://schemas.microsoft.com/office/drawing/2014/main" id="{1C21D42D-146B-4385-B483-A9E56C985A45}"/>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7426158" y="5883699"/>
            <a:ext cx="741370" cy="756834"/>
          </a:xfrm>
          <a:prstGeom prst="rect">
            <a:avLst/>
          </a:prstGeom>
        </p:spPr>
      </p:pic>
      <p:pic>
        <p:nvPicPr>
          <p:cNvPr id="35" name="Bild 34">
            <a:extLst>
              <a:ext uri="{FF2B5EF4-FFF2-40B4-BE49-F238E27FC236}">
                <a16:creationId xmlns:a16="http://schemas.microsoft.com/office/drawing/2014/main" id="{8DADDEEF-BA57-4E8A-987C-82D3A5951CBE}"/>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rot="19130340">
            <a:off x="14727" y="1243694"/>
            <a:ext cx="1010117" cy="834042"/>
          </a:xfrm>
          <a:prstGeom prst="rect">
            <a:avLst/>
          </a:prstGeom>
        </p:spPr>
      </p:pic>
      <p:pic>
        <p:nvPicPr>
          <p:cNvPr id="36" name="Bild 35">
            <a:extLst>
              <a:ext uri="{FF2B5EF4-FFF2-40B4-BE49-F238E27FC236}">
                <a16:creationId xmlns:a16="http://schemas.microsoft.com/office/drawing/2014/main" id="{98FBC34E-06F3-4472-8F2F-5ADD49B37F30}"/>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219868" y="5564662"/>
            <a:ext cx="398060" cy="549435"/>
          </a:xfrm>
          <a:prstGeom prst="rect">
            <a:avLst/>
          </a:prstGeom>
        </p:spPr>
      </p:pic>
    </p:spTree>
    <p:extLst>
      <p:ext uri="{BB962C8B-B14F-4D97-AF65-F5344CB8AC3E}">
        <p14:creationId xmlns:p14="http://schemas.microsoft.com/office/powerpoint/2010/main" val="3306192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vänster + bild höger - rundade hörn">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2D04B9F2-BDD9-45F6-9D1A-96278B6EE5EE}"/>
              </a:ext>
            </a:extLst>
          </p:cNvPr>
          <p:cNvSpPr>
            <a:spLocks noGrp="1"/>
          </p:cNvSpPr>
          <p:nvPr>
            <p:ph type="pic" sz="quarter" idx="13"/>
          </p:nvPr>
        </p:nvSpPr>
        <p:spPr>
          <a:xfrm>
            <a:off x="6096000" y="1084262"/>
            <a:ext cx="5777999" cy="5112000"/>
          </a:xfrm>
          <a:custGeom>
            <a:avLst/>
            <a:gdLst>
              <a:gd name="connsiteX0" fmla="*/ 0 w 5777999"/>
              <a:gd name="connsiteY0" fmla="*/ 0 h 5112000"/>
              <a:gd name="connsiteX1" fmla="*/ 801931 w 5777999"/>
              <a:gd name="connsiteY1" fmla="*/ 0 h 5112000"/>
              <a:gd name="connsiteX2" fmla="*/ 2318295 w 5777999"/>
              <a:gd name="connsiteY2" fmla="*/ 0 h 5112000"/>
              <a:gd name="connsiteX3" fmla="*/ 5645010 w 5777999"/>
              <a:gd name="connsiteY3" fmla="*/ 0 h 5112000"/>
              <a:gd name="connsiteX4" fmla="*/ 5777999 w 5777999"/>
              <a:gd name="connsiteY4" fmla="*/ 132989 h 5112000"/>
              <a:gd name="connsiteX5" fmla="*/ 5777999 w 5777999"/>
              <a:gd name="connsiteY5" fmla="*/ 4539358 h 5112000"/>
              <a:gd name="connsiteX6" fmla="*/ 4484262 w 5777999"/>
              <a:gd name="connsiteY6" fmla="*/ 4539358 h 5112000"/>
              <a:gd name="connsiteX7" fmla="*/ 3997264 w 5777999"/>
              <a:gd name="connsiteY7" fmla="*/ 4795086 h 5112000"/>
              <a:gd name="connsiteX8" fmla="*/ 3897008 w 5777999"/>
              <a:gd name="connsiteY8" fmla="*/ 4988062 h 5112000"/>
              <a:gd name="connsiteX9" fmla="*/ 3832700 w 5777999"/>
              <a:gd name="connsiteY9" fmla="*/ 5112000 h 5112000"/>
              <a:gd name="connsiteX10" fmla="*/ 2318295 w 5777999"/>
              <a:gd name="connsiteY10" fmla="*/ 5112000 h 5112000"/>
              <a:gd name="connsiteX11" fmla="*/ 801931 w 5777999"/>
              <a:gd name="connsiteY11" fmla="*/ 5112000 h 5112000"/>
              <a:gd name="connsiteX12" fmla="*/ 0 w 5777999"/>
              <a:gd name="connsiteY12" fmla="*/ 5112000 h 51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77999" h="5112000">
                <a:moveTo>
                  <a:pt x="0" y="0"/>
                </a:moveTo>
                <a:lnTo>
                  <a:pt x="801931" y="0"/>
                </a:lnTo>
                <a:lnTo>
                  <a:pt x="2318295" y="0"/>
                </a:lnTo>
                <a:lnTo>
                  <a:pt x="5645010" y="0"/>
                </a:lnTo>
                <a:cubicBezTo>
                  <a:pt x="5718458" y="0"/>
                  <a:pt x="5777999" y="59541"/>
                  <a:pt x="5777999" y="132989"/>
                </a:cubicBezTo>
                <a:lnTo>
                  <a:pt x="5777999" y="4539358"/>
                </a:lnTo>
                <a:lnTo>
                  <a:pt x="4484262" y="4539358"/>
                </a:lnTo>
                <a:cubicBezTo>
                  <a:pt x="4218445" y="4539358"/>
                  <a:pt x="4103096" y="4591846"/>
                  <a:pt x="3997264" y="4795086"/>
                </a:cubicBezTo>
                <a:cubicBezTo>
                  <a:pt x="3978039" y="4831989"/>
                  <a:pt x="3941835" y="4901691"/>
                  <a:pt x="3897008" y="4988062"/>
                </a:cubicBezTo>
                <a:lnTo>
                  <a:pt x="3832700" y="5112000"/>
                </a:lnTo>
                <a:lnTo>
                  <a:pt x="2318295" y="5112000"/>
                </a:lnTo>
                <a:lnTo>
                  <a:pt x="801931" y="5112000"/>
                </a:lnTo>
                <a:lnTo>
                  <a:pt x="0" y="5112000"/>
                </a:lnTo>
                <a:close/>
              </a:path>
            </a:pathLst>
          </a:custGeom>
          <a:solidFill>
            <a:srgbClr val="9DD4D5"/>
          </a:solidFill>
        </p:spPr>
        <p:txBody>
          <a:bodyPr wrap="square">
            <a:noAutofit/>
          </a:bodyPr>
          <a:lstStyle/>
          <a:p>
            <a:r>
              <a:rPr lang="sv-SE" dirty="0"/>
              <a:t>Klicka på ikonen för att lägga till en bild</a:t>
            </a:r>
          </a:p>
        </p:txBody>
      </p:sp>
      <p:sp>
        <p:nvSpPr>
          <p:cNvPr id="2" name="Rubrik 1">
            <a:extLst>
              <a:ext uri="{FF2B5EF4-FFF2-40B4-BE49-F238E27FC236}">
                <a16:creationId xmlns:a16="http://schemas.microsoft.com/office/drawing/2014/main" id="{A761259D-9D9A-4C11-824A-B222CF952FE2}"/>
              </a:ext>
            </a:extLst>
          </p:cNvPr>
          <p:cNvSpPr>
            <a:spLocks noGrp="1"/>
          </p:cNvSpPr>
          <p:nvPr>
            <p:ph type="title" hasCustomPrompt="1"/>
          </p:nvPr>
        </p:nvSpPr>
        <p:spPr/>
        <p:txBody>
          <a:bodyPr/>
          <a:lstStyle>
            <a:lvl1pPr>
              <a:defRPr/>
            </a:lvl1pPr>
          </a:lstStyle>
          <a:p>
            <a:r>
              <a:rPr lang="sv-SE" dirty="0"/>
              <a:t>Klicka här för rubrik</a:t>
            </a:r>
          </a:p>
        </p:txBody>
      </p:sp>
      <p:sp>
        <p:nvSpPr>
          <p:cNvPr id="3" name="Platshållare för datum 2">
            <a:extLst>
              <a:ext uri="{FF2B5EF4-FFF2-40B4-BE49-F238E27FC236}">
                <a16:creationId xmlns:a16="http://schemas.microsoft.com/office/drawing/2014/main" id="{0B4383DE-1BD7-4EB0-BEF2-E004E4A3D684}"/>
              </a:ext>
            </a:extLst>
          </p:cNvPr>
          <p:cNvSpPr>
            <a:spLocks noGrp="1"/>
          </p:cNvSpPr>
          <p:nvPr>
            <p:ph type="dt" sz="half" idx="10"/>
          </p:nvPr>
        </p:nvSpPr>
        <p:spPr/>
        <p:txBody>
          <a:bodyPr/>
          <a:lstStyle/>
          <a:p>
            <a:pPr>
              <a:defRPr/>
            </a:pPr>
            <a:fld id="{733A6F99-E061-4809-8E3A-02531C6D4244}" type="datetime1">
              <a:rPr lang="sv-SE" smtClean="0"/>
              <a:t>2022-09-13</a:t>
            </a:fld>
            <a:endParaRPr lang="sv-SE" dirty="0"/>
          </a:p>
        </p:txBody>
      </p:sp>
      <p:sp>
        <p:nvSpPr>
          <p:cNvPr id="4" name="Platshållare för sidfot 3">
            <a:extLst>
              <a:ext uri="{FF2B5EF4-FFF2-40B4-BE49-F238E27FC236}">
                <a16:creationId xmlns:a16="http://schemas.microsoft.com/office/drawing/2014/main" id="{487B930F-B29B-4521-9DFF-B921211F6DBF}"/>
              </a:ext>
            </a:extLst>
          </p:cNvPr>
          <p:cNvSpPr>
            <a:spLocks noGrp="1"/>
          </p:cNvSpPr>
          <p:nvPr>
            <p:ph type="ftr" sz="quarter" idx="11"/>
          </p:nvPr>
        </p:nvSpPr>
        <p:spPr/>
        <p:txBody>
          <a:bodyPr/>
          <a:lstStyle/>
          <a:p>
            <a:pPr algn="l">
              <a:defRPr/>
            </a:pPr>
            <a:endParaRPr lang="sv-SE" dirty="0"/>
          </a:p>
        </p:txBody>
      </p:sp>
      <p:sp>
        <p:nvSpPr>
          <p:cNvPr id="5" name="Platshållare för bildnummer 4">
            <a:extLst>
              <a:ext uri="{FF2B5EF4-FFF2-40B4-BE49-F238E27FC236}">
                <a16:creationId xmlns:a16="http://schemas.microsoft.com/office/drawing/2014/main" id="{B6174957-D46B-49BE-BA0C-A0A37EFB4C18}"/>
              </a:ext>
            </a:extLst>
          </p:cNvPr>
          <p:cNvSpPr>
            <a:spLocks noGrp="1"/>
          </p:cNvSpPr>
          <p:nvPr>
            <p:ph type="sldNum" sz="quarter" idx="12"/>
          </p:nvPr>
        </p:nvSpPr>
        <p:spPr/>
        <p:txBody>
          <a:bodyPr/>
          <a:lstStyle/>
          <a:p>
            <a:pPr algn="l">
              <a:defRPr/>
            </a:pPr>
            <a:fld id="{A5BF53E4-5EB1-204B-9018-AD2C694BD633}" type="slidenum">
              <a:rPr lang="sv-SE" smtClean="0"/>
              <a:pPr>
                <a:defRPr/>
              </a:pPr>
              <a:t>‹#›</a:t>
            </a:fld>
            <a:endParaRPr lang="sv-SE" dirty="0"/>
          </a:p>
        </p:txBody>
      </p:sp>
      <p:sp>
        <p:nvSpPr>
          <p:cNvPr id="13" name="Platshållare för innehåll 12">
            <a:extLst>
              <a:ext uri="{FF2B5EF4-FFF2-40B4-BE49-F238E27FC236}">
                <a16:creationId xmlns:a16="http://schemas.microsoft.com/office/drawing/2014/main" id="{137A1593-ADD4-44A8-9B6E-CF0EBEE946FE}"/>
              </a:ext>
            </a:extLst>
          </p:cNvPr>
          <p:cNvSpPr>
            <a:spLocks noGrp="1"/>
          </p:cNvSpPr>
          <p:nvPr>
            <p:ph sz="half" idx="14" hasCustomPrompt="1"/>
          </p:nvPr>
        </p:nvSpPr>
        <p:spPr>
          <a:xfrm>
            <a:off x="318000" y="1084262"/>
            <a:ext cx="5777999" cy="5112000"/>
          </a:xfrm>
          <a:custGeom>
            <a:avLst/>
            <a:gdLst>
              <a:gd name="connsiteX0" fmla="*/ 146254 w 5777999"/>
              <a:gd name="connsiteY0" fmla="*/ 0 h 5112000"/>
              <a:gd name="connsiteX1" fmla="*/ 3459704 w 5777999"/>
              <a:gd name="connsiteY1" fmla="*/ 0 h 5112000"/>
              <a:gd name="connsiteX2" fmla="*/ 5260861 w 5777999"/>
              <a:gd name="connsiteY2" fmla="*/ 0 h 5112000"/>
              <a:gd name="connsiteX3" fmla="*/ 5777999 w 5777999"/>
              <a:gd name="connsiteY3" fmla="*/ 0 h 5112000"/>
              <a:gd name="connsiteX4" fmla="*/ 5777999 w 5777999"/>
              <a:gd name="connsiteY4" fmla="*/ 5112000 h 5112000"/>
              <a:gd name="connsiteX5" fmla="*/ 5260861 w 5777999"/>
              <a:gd name="connsiteY5" fmla="*/ 5112000 h 5112000"/>
              <a:gd name="connsiteX6" fmla="*/ 3459704 w 5777999"/>
              <a:gd name="connsiteY6" fmla="*/ 5112000 h 5112000"/>
              <a:gd name="connsiteX7" fmla="*/ 146254 w 5777999"/>
              <a:gd name="connsiteY7" fmla="*/ 5112000 h 5112000"/>
              <a:gd name="connsiteX8" fmla="*/ 0 w 5777999"/>
              <a:gd name="connsiteY8" fmla="*/ 4965746 h 5112000"/>
              <a:gd name="connsiteX9" fmla="*/ 0 w 5777999"/>
              <a:gd name="connsiteY9" fmla="*/ 146254 h 5112000"/>
              <a:gd name="connsiteX10" fmla="*/ 146254 w 5777999"/>
              <a:gd name="connsiteY10" fmla="*/ 0 h 51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77999" h="5112000">
                <a:moveTo>
                  <a:pt x="146254" y="0"/>
                </a:moveTo>
                <a:lnTo>
                  <a:pt x="3459704" y="0"/>
                </a:lnTo>
                <a:lnTo>
                  <a:pt x="5260861" y="0"/>
                </a:lnTo>
                <a:lnTo>
                  <a:pt x="5777999" y="0"/>
                </a:lnTo>
                <a:lnTo>
                  <a:pt x="5777999" y="5112000"/>
                </a:lnTo>
                <a:lnTo>
                  <a:pt x="5260861" y="5112000"/>
                </a:lnTo>
                <a:lnTo>
                  <a:pt x="3459704" y="5112000"/>
                </a:lnTo>
                <a:lnTo>
                  <a:pt x="146254" y="5112000"/>
                </a:lnTo>
                <a:cubicBezTo>
                  <a:pt x="65480" y="5112000"/>
                  <a:pt x="0" y="5046520"/>
                  <a:pt x="0" y="4965746"/>
                </a:cubicBezTo>
                <a:lnTo>
                  <a:pt x="0" y="146254"/>
                </a:lnTo>
                <a:cubicBezTo>
                  <a:pt x="0" y="65480"/>
                  <a:pt x="65480" y="0"/>
                  <a:pt x="146254" y="0"/>
                </a:cubicBezTo>
                <a:close/>
              </a:path>
            </a:pathLst>
          </a:custGeom>
          <a:solidFill>
            <a:schemeClr val="accent1"/>
          </a:solidFill>
        </p:spPr>
        <p:txBody>
          <a:bodyPr wrap="square" tIns="180000">
            <a:noAutofit/>
          </a:bodyPr>
          <a:lstStyle>
            <a:lvl1pPr marL="541338" indent="-358775">
              <a:defRPr sz="2400">
                <a:solidFill>
                  <a:srgbClr val="FFFFFF"/>
                </a:solidFill>
              </a:defRPr>
            </a:lvl1pPr>
            <a:lvl2pPr marL="898525" indent="-357188">
              <a:defRPr sz="2400">
                <a:solidFill>
                  <a:srgbClr val="FFFFFF"/>
                </a:solidFill>
              </a:defRPr>
            </a:lvl2pPr>
            <a:lvl3pPr>
              <a:defRPr sz="2667"/>
            </a:lvl3pPr>
            <a:lvl4pPr>
              <a:defRPr sz="2400"/>
            </a:lvl4pPr>
            <a:lvl5pPr>
              <a:defRPr sz="2400"/>
            </a:lvl5pPr>
            <a:lvl6pPr>
              <a:defRPr sz="2400"/>
            </a:lvl6pPr>
            <a:lvl7pPr>
              <a:defRPr sz="2400"/>
            </a:lvl7pPr>
            <a:lvl8pPr>
              <a:defRPr sz="2400"/>
            </a:lvl8pPr>
            <a:lvl9pPr>
              <a:defRPr sz="2400"/>
            </a:lvl9pPr>
          </a:lstStyle>
          <a:p>
            <a:pPr lvl="0"/>
            <a:r>
              <a:rPr lang="sv-SE" dirty="0"/>
              <a:t>Klicka här för att lägga till din text</a:t>
            </a:r>
          </a:p>
        </p:txBody>
      </p:sp>
    </p:spTree>
    <p:extLst>
      <p:ext uri="{BB962C8B-B14F-4D97-AF65-F5344CB8AC3E}">
        <p14:creationId xmlns:p14="http://schemas.microsoft.com/office/powerpoint/2010/main" val="4002426631"/>
      </p:ext>
    </p:extLst>
  </p:cSld>
  <p:clrMapOvr>
    <a:masterClrMapping/>
  </p:clrMapOvr>
  <p:extLst>
    <p:ext uri="{DCECCB84-F9BA-43D5-87BE-67443E8EF086}">
      <p15:sldGuideLst xmlns:p15="http://schemas.microsoft.com/office/powerpoint/2012/main">
        <p15:guide id="3" orient="horz" pos="683">
          <p15:clr>
            <a:srgbClr val="FBAE40"/>
          </p15:clr>
        </p15:guide>
        <p15:guide id="4"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höger + bild vänster - rundade hörn">
    <p:spTree>
      <p:nvGrpSpPr>
        <p:cNvPr id="1" name=""/>
        <p:cNvGrpSpPr/>
        <p:nvPr/>
      </p:nvGrpSpPr>
      <p:grpSpPr>
        <a:xfrm>
          <a:off x="0" y="0"/>
          <a:ext cx="0" cy="0"/>
          <a:chOff x="0" y="0"/>
          <a:chExt cx="0" cy="0"/>
        </a:xfrm>
      </p:grpSpPr>
      <p:sp>
        <p:nvSpPr>
          <p:cNvPr id="23" name="Platshållare för innehåll 22">
            <a:extLst>
              <a:ext uri="{FF2B5EF4-FFF2-40B4-BE49-F238E27FC236}">
                <a16:creationId xmlns:a16="http://schemas.microsoft.com/office/drawing/2014/main" id="{5C0148AE-6C67-4E87-9D07-9D0C9BAB16A3}"/>
              </a:ext>
            </a:extLst>
          </p:cNvPr>
          <p:cNvSpPr>
            <a:spLocks noGrp="1"/>
          </p:cNvSpPr>
          <p:nvPr>
            <p:ph sz="half" idx="13" hasCustomPrompt="1"/>
          </p:nvPr>
        </p:nvSpPr>
        <p:spPr>
          <a:xfrm>
            <a:off x="6095999" y="1084262"/>
            <a:ext cx="5778001" cy="5112856"/>
          </a:xfrm>
          <a:custGeom>
            <a:avLst/>
            <a:gdLst>
              <a:gd name="connsiteX0" fmla="*/ 536021 w 5778001"/>
              <a:gd name="connsiteY0" fmla="*/ 0 h 5112856"/>
              <a:gd name="connsiteX1" fmla="*/ 5631747 w 5778001"/>
              <a:gd name="connsiteY1" fmla="*/ 0 h 5112856"/>
              <a:gd name="connsiteX2" fmla="*/ 5778001 w 5778001"/>
              <a:gd name="connsiteY2" fmla="*/ 146254 h 5112856"/>
              <a:gd name="connsiteX3" fmla="*/ 5778001 w 5778001"/>
              <a:gd name="connsiteY3" fmla="*/ 4539358 h 5112856"/>
              <a:gd name="connsiteX4" fmla="*/ 4484263 w 5778001"/>
              <a:gd name="connsiteY4" fmla="*/ 4539358 h 5112856"/>
              <a:gd name="connsiteX5" fmla="*/ 3997265 w 5778001"/>
              <a:gd name="connsiteY5" fmla="*/ 4795086 h 5112856"/>
              <a:gd name="connsiteX6" fmla="*/ 3897009 w 5778001"/>
              <a:gd name="connsiteY6" fmla="*/ 4988062 h 5112856"/>
              <a:gd name="connsiteX7" fmla="*/ 3832701 w 5778001"/>
              <a:gd name="connsiteY7" fmla="*/ 5112000 h 5112856"/>
              <a:gd name="connsiteX8" fmla="*/ 2318295 w 5778001"/>
              <a:gd name="connsiteY8" fmla="*/ 5112000 h 5112856"/>
              <a:gd name="connsiteX9" fmla="*/ 2318295 w 5778001"/>
              <a:gd name="connsiteY9" fmla="*/ 5112856 h 5112856"/>
              <a:gd name="connsiteX10" fmla="*/ 0 w 5778001"/>
              <a:gd name="connsiteY10" fmla="*/ 5112856 h 5112856"/>
              <a:gd name="connsiteX11" fmla="*/ 0 w 5778001"/>
              <a:gd name="connsiteY11" fmla="*/ 856 h 5112856"/>
              <a:gd name="connsiteX12" fmla="*/ 531781 w 5778001"/>
              <a:gd name="connsiteY12" fmla="*/ 856 h 5112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78001" h="5112856">
                <a:moveTo>
                  <a:pt x="536021" y="0"/>
                </a:moveTo>
                <a:lnTo>
                  <a:pt x="5631747" y="0"/>
                </a:lnTo>
                <a:cubicBezTo>
                  <a:pt x="5712521" y="0"/>
                  <a:pt x="5778001" y="65480"/>
                  <a:pt x="5778001" y="146254"/>
                </a:cubicBezTo>
                <a:lnTo>
                  <a:pt x="5778001" y="4539358"/>
                </a:lnTo>
                <a:lnTo>
                  <a:pt x="4484263" y="4539358"/>
                </a:lnTo>
                <a:cubicBezTo>
                  <a:pt x="4218446" y="4539358"/>
                  <a:pt x="4103097" y="4591846"/>
                  <a:pt x="3997265" y="4795086"/>
                </a:cubicBezTo>
                <a:cubicBezTo>
                  <a:pt x="3978040" y="4831989"/>
                  <a:pt x="3941836" y="4901691"/>
                  <a:pt x="3897009" y="4988062"/>
                </a:cubicBezTo>
                <a:lnTo>
                  <a:pt x="3832701" y="5112000"/>
                </a:lnTo>
                <a:lnTo>
                  <a:pt x="2318295" y="5112000"/>
                </a:lnTo>
                <a:lnTo>
                  <a:pt x="2318295" y="5112856"/>
                </a:lnTo>
                <a:lnTo>
                  <a:pt x="0" y="5112856"/>
                </a:lnTo>
                <a:lnTo>
                  <a:pt x="0" y="856"/>
                </a:lnTo>
                <a:lnTo>
                  <a:pt x="531781" y="856"/>
                </a:lnTo>
                <a:close/>
              </a:path>
            </a:pathLst>
          </a:custGeom>
          <a:solidFill>
            <a:schemeClr val="accent1"/>
          </a:solidFill>
        </p:spPr>
        <p:txBody>
          <a:bodyPr wrap="square" tIns="180000">
            <a:noAutofit/>
          </a:bodyPr>
          <a:lstStyle>
            <a:lvl1pPr marL="541338" indent="-271463">
              <a:defRPr sz="2400">
                <a:solidFill>
                  <a:srgbClr val="FFFFFF"/>
                </a:solidFill>
              </a:defRPr>
            </a:lvl1pPr>
            <a:lvl2pPr marL="898525" indent="-357188">
              <a:defRPr sz="2400">
                <a:solidFill>
                  <a:srgbClr val="FFFFFF"/>
                </a:solidFill>
              </a:defRPr>
            </a:lvl2pPr>
            <a:lvl3pPr>
              <a:defRPr sz="2667"/>
            </a:lvl3pPr>
            <a:lvl4pPr>
              <a:defRPr sz="2400"/>
            </a:lvl4pPr>
            <a:lvl5pPr>
              <a:defRPr sz="2400"/>
            </a:lvl5pPr>
            <a:lvl6pPr>
              <a:defRPr sz="2400"/>
            </a:lvl6pPr>
            <a:lvl7pPr>
              <a:defRPr sz="2400"/>
            </a:lvl7pPr>
            <a:lvl8pPr>
              <a:defRPr sz="2400"/>
            </a:lvl8pPr>
            <a:lvl9pPr>
              <a:defRPr sz="2400"/>
            </a:lvl9pPr>
          </a:lstStyle>
          <a:p>
            <a:pPr lvl="0"/>
            <a:r>
              <a:rPr lang="sv-SE" dirty="0"/>
              <a:t>Klicka här för att lägga till din text</a:t>
            </a:r>
          </a:p>
        </p:txBody>
      </p:sp>
      <p:sp>
        <p:nvSpPr>
          <p:cNvPr id="2" name="Rubrik 1">
            <a:extLst>
              <a:ext uri="{FF2B5EF4-FFF2-40B4-BE49-F238E27FC236}">
                <a16:creationId xmlns:a16="http://schemas.microsoft.com/office/drawing/2014/main" id="{A761259D-9D9A-4C11-824A-B222CF952FE2}"/>
              </a:ext>
            </a:extLst>
          </p:cNvPr>
          <p:cNvSpPr>
            <a:spLocks noGrp="1"/>
          </p:cNvSpPr>
          <p:nvPr>
            <p:ph type="title" hasCustomPrompt="1"/>
          </p:nvPr>
        </p:nvSpPr>
        <p:spPr>
          <a:xfrm>
            <a:off x="838200" y="365125"/>
            <a:ext cx="10515600" cy="719137"/>
          </a:xfrm>
        </p:spPr>
        <p:txBody>
          <a:bodyPr/>
          <a:lstStyle/>
          <a:p>
            <a:r>
              <a:rPr lang="sv-SE" dirty="0"/>
              <a:t>Klicka här för rubrik</a:t>
            </a:r>
          </a:p>
        </p:txBody>
      </p:sp>
      <p:sp>
        <p:nvSpPr>
          <p:cNvPr id="3" name="Platshållare för datum 2">
            <a:extLst>
              <a:ext uri="{FF2B5EF4-FFF2-40B4-BE49-F238E27FC236}">
                <a16:creationId xmlns:a16="http://schemas.microsoft.com/office/drawing/2014/main" id="{0B4383DE-1BD7-4EB0-BEF2-E004E4A3D684}"/>
              </a:ext>
            </a:extLst>
          </p:cNvPr>
          <p:cNvSpPr>
            <a:spLocks noGrp="1"/>
          </p:cNvSpPr>
          <p:nvPr>
            <p:ph type="dt" sz="half" idx="10"/>
          </p:nvPr>
        </p:nvSpPr>
        <p:spPr/>
        <p:txBody>
          <a:bodyPr/>
          <a:lstStyle/>
          <a:p>
            <a:pPr>
              <a:defRPr/>
            </a:pPr>
            <a:fld id="{733A6F99-E061-4809-8E3A-02531C6D4244}" type="datetime1">
              <a:rPr lang="sv-SE" smtClean="0"/>
              <a:t>2022-09-13</a:t>
            </a:fld>
            <a:endParaRPr lang="sv-SE" dirty="0"/>
          </a:p>
        </p:txBody>
      </p:sp>
      <p:sp>
        <p:nvSpPr>
          <p:cNvPr id="4" name="Platshållare för sidfot 3">
            <a:extLst>
              <a:ext uri="{FF2B5EF4-FFF2-40B4-BE49-F238E27FC236}">
                <a16:creationId xmlns:a16="http://schemas.microsoft.com/office/drawing/2014/main" id="{487B930F-B29B-4521-9DFF-B921211F6DBF}"/>
              </a:ext>
            </a:extLst>
          </p:cNvPr>
          <p:cNvSpPr>
            <a:spLocks noGrp="1"/>
          </p:cNvSpPr>
          <p:nvPr>
            <p:ph type="ftr" sz="quarter" idx="11"/>
          </p:nvPr>
        </p:nvSpPr>
        <p:spPr/>
        <p:txBody>
          <a:bodyPr/>
          <a:lstStyle/>
          <a:p>
            <a:pPr algn="l">
              <a:defRPr/>
            </a:pPr>
            <a:endParaRPr lang="sv-SE" dirty="0"/>
          </a:p>
        </p:txBody>
      </p:sp>
      <p:sp>
        <p:nvSpPr>
          <p:cNvPr id="5" name="Platshållare för bildnummer 4">
            <a:extLst>
              <a:ext uri="{FF2B5EF4-FFF2-40B4-BE49-F238E27FC236}">
                <a16:creationId xmlns:a16="http://schemas.microsoft.com/office/drawing/2014/main" id="{B6174957-D46B-49BE-BA0C-A0A37EFB4C18}"/>
              </a:ext>
            </a:extLst>
          </p:cNvPr>
          <p:cNvSpPr>
            <a:spLocks noGrp="1"/>
          </p:cNvSpPr>
          <p:nvPr>
            <p:ph type="sldNum" sz="quarter" idx="12"/>
          </p:nvPr>
        </p:nvSpPr>
        <p:spPr/>
        <p:txBody>
          <a:bodyPr/>
          <a:lstStyle/>
          <a:p>
            <a:pPr algn="l">
              <a:defRPr/>
            </a:pPr>
            <a:fld id="{A5BF53E4-5EB1-204B-9018-AD2C694BD633}" type="slidenum">
              <a:rPr lang="sv-SE" smtClean="0"/>
              <a:pPr>
                <a:defRPr/>
              </a:pPr>
              <a:t>‹#›</a:t>
            </a:fld>
            <a:endParaRPr lang="sv-SE" dirty="0"/>
          </a:p>
        </p:txBody>
      </p:sp>
      <p:pic>
        <p:nvPicPr>
          <p:cNvPr id="7" name="Bild 6">
            <a:extLst>
              <a:ext uri="{FF2B5EF4-FFF2-40B4-BE49-F238E27FC236}">
                <a16:creationId xmlns:a16="http://schemas.microsoft.com/office/drawing/2014/main" id="{328C5A1C-5A0F-463C-A089-2F50EA7D654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82379" y="5623620"/>
            <a:ext cx="2617241" cy="1242000"/>
          </a:xfrm>
          <a:prstGeom prst="rect">
            <a:avLst/>
          </a:prstGeom>
        </p:spPr>
      </p:pic>
      <p:sp>
        <p:nvSpPr>
          <p:cNvPr id="14" name="Platshållare för bild 13">
            <a:extLst>
              <a:ext uri="{FF2B5EF4-FFF2-40B4-BE49-F238E27FC236}">
                <a16:creationId xmlns:a16="http://schemas.microsoft.com/office/drawing/2014/main" id="{92C24DD1-4C68-403D-A001-2E8007FBA3F9}"/>
              </a:ext>
            </a:extLst>
          </p:cNvPr>
          <p:cNvSpPr>
            <a:spLocks noGrp="1"/>
          </p:cNvSpPr>
          <p:nvPr>
            <p:ph type="pic" sz="quarter" idx="14"/>
          </p:nvPr>
        </p:nvSpPr>
        <p:spPr>
          <a:xfrm>
            <a:off x="317999" y="1084262"/>
            <a:ext cx="5778000" cy="5112000"/>
          </a:xfrm>
          <a:custGeom>
            <a:avLst/>
            <a:gdLst>
              <a:gd name="connsiteX0" fmla="*/ 133065 w 5778000"/>
              <a:gd name="connsiteY0" fmla="*/ 0 h 5112000"/>
              <a:gd name="connsiteX1" fmla="*/ 3459705 w 5778000"/>
              <a:gd name="connsiteY1" fmla="*/ 0 h 5112000"/>
              <a:gd name="connsiteX2" fmla="*/ 5233590 w 5778000"/>
              <a:gd name="connsiteY2" fmla="*/ 0 h 5112000"/>
              <a:gd name="connsiteX3" fmla="*/ 5778000 w 5778000"/>
              <a:gd name="connsiteY3" fmla="*/ 0 h 5112000"/>
              <a:gd name="connsiteX4" fmla="*/ 5778000 w 5778000"/>
              <a:gd name="connsiteY4" fmla="*/ 5112000 h 5112000"/>
              <a:gd name="connsiteX5" fmla="*/ 5233590 w 5778000"/>
              <a:gd name="connsiteY5" fmla="*/ 5112000 h 5112000"/>
              <a:gd name="connsiteX6" fmla="*/ 3459705 w 5778000"/>
              <a:gd name="connsiteY6" fmla="*/ 5112000 h 5112000"/>
              <a:gd name="connsiteX7" fmla="*/ 133065 w 5778000"/>
              <a:gd name="connsiteY7" fmla="*/ 5112000 h 5112000"/>
              <a:gd name="connsiteX8" fmla="*/ 0 w 5778000"/>
              <a:gd name="connsiteY8" fmla="*/ 4978935 h 5112000"/>
              <a:gd name="connsiteX9" fmla="*/ 0 w 5778000"/>
              <a:gd name="connsiteY9" fmla="*/ 133065 h 5112000"/>
              <a:gd name="connsiteX10" fmla="*/ 133065 w 5778000"/>
              <a:gd name="connsiteY10" fmla="*/ 0 h 51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78000" h="5112000">
                <a:moveTo>
                  <a:pt x="133065" y="0"/>
                </a:moveTo>
                <a:lnTo>
                  <a:pt x="3459705" y="0"/>
                </a:lnTo>
                <a:lnTo>
                  <a:pt x="5233590" y="0"/>
                </a:lnTo>
                <a:lnTo>
                  <a:pt x="5778000" y="0"/>
                </a:lnTo>
                <a:lnTo>
                  <a:pt x="5778000" y="5112000"/>
                </a:lnTo>
                <a:lnTo>
                  <a:pt x="5233590" y="5112000"/>
                </a:lnTo>
                <a:lnTo>
                  <a:pt x="3459705" y="5112000"/>
                </a:lnTo>
                <a:lnTo>
                  <a:pt x="133065" y="5112000"/>
                </a:lnTo>
                <a:cubicBezTo>
                  <a:pt x="59575" y="5112000"/>
                  <a:pt x="0" y="5052425"/>
                  <a:pt x="0" y="4978935"/>
                </a:cubicBezTo>
                <a:lnTo>
                  <a:pt x="0" y="133065"/>
                </a:lnTo>
                <a:cubicBezTo>
                  <a:pt x="0" y="59575"/>
                  <a:pt x="59575" y="0"/>
                  <a:pt x="133065" y="0"/>
                </a:cubicBezTo>
                <a:close/>
              </a:path>
            </a:pathLst>
          </a:custGeom>
          <a:solidFill>
            <a:srgbClr val="9DD4D5"/>
          </a:solidFill>
        </p:spPr>
        <p:txBody>
          <a:bodyPr wrap="square">
            <a:noAutofit/>
          </a:bodyPr>
          <a:lstStyle/>
          <a:p>
            <a:r>
              <a:rPr lang="sv-SE"/>
              <a:t>Klicka på ikonen för att lägga till en bild</a:t>
            </a:r>
          </a:p>
        </p:txBody>
      </p:sp>
    </p:spTree>
    <p:extLst>
      <p:ext uri="{BB962C8B-B14F-4D97-AF65-F5344CB8AC3E}">
        <p14:creationId xmlns:p14="http://schemas.microsoft.com/office/powerpoint/2010/main" val="1301924104"/>
      </p:ext>
    </p:extLst>
  </p:cSld>
  <p:clrMapOvr>
    <a:masterClrMapping/>
  </p:clrMapOvr>
  <p:extLst>
    <p:ext uri="{DCECCB84-F9BA-43D5-87BE-67443E8EF086}">
      <p15:sldGuideLst xmlns:p15="http://schemas.microsoft.com/office/powerpoint/2012/main">
        <p15:guide id="3" orient="horz" pos="683">
          <p15:clr>
            <a:srgbClr val="FBAE40"/>
          </p15:clr>
        </p15:guide>
        <p15:guide id="4"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höger och vänster - rundade hörn">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761259D-9D9A-4C11-824A-B222CF952FE2}"/>
              </a:ext>
            </a:extLst>
          </p:cNvPr>
          <p:cNvSpPr>
            <a:spLocks noGrp="1"/>
          </p:cNvSpPr>
          <p:nvPr>
            <p:ph type="title" hasCustomPrompt="1"/>
          </p:nvPr>
        </p:nvSpPr>
        <p:spPr/>
        <p:txBody>
          <a:bodyPr/>
          <a:lstStyle/>
          <a:p>
            <a:r>
              <a:rPr lang="sv-SE" dirty="0"/>
              <a:t>Klicka här för rubrik</a:t>
            </a:r>
          </a:p>
        </p:txBody>
      </p:sp>
      <p:sp>
        <p:nvSpPr>
          <p:cNvPr id="3" name="Platshållare för datum 2">
            <a:extLst>
              <a:ext uri="{FF2B5EF4-FFF2-40B4-BE49-F238E27FC236}">
                <a16:creationId xmlns:a16="http://schemas.microsoft.com/office/drawing/2014/main" id="{0B4383DE-1BD7-4EB0-BEF2-E004E4A3D684}"/>
              </a:ext>
            </a:extLst>
          </p:cNvPr>
          <p:cNvSpPr>
            <a:spLocks noGrp="1"/>
          </p:cNvSpPr>
          <p:nvPr>
            <p:ph type="dt" sz="half" idx="10"/>
          </p:nvPr>
        </p:nvSpPr>
        <p:spPr/>
        <p:txBody>
          <a:bodyPr/>
          <a:lstStyle/>
          <a:p>
            <a:pPr>
              <a:defRPr/>
            </a:pPr>
            <a:fld id="{733A6F99-E061-4809-8E3A-02531C6D4244}" type="datetime1">
              <a:rPr lang="sv-SE" smtClean="0"/>
              <a:t>2022-09-13</a:t>
            </a:fld>
            <a:endParaRPr lang="sv-SE" dirty="0"/>
          </a:p>
        </p:txBody>
      </p:sp>
      <p:sp>
        <p:nvSpPr>
          <p:cNvPr id="4" name="Platshållare för sidfot 3">
            <a:extLst>
              <a:ext uri="{FF2B5EF4-FFF2-40B4-BE49-F238E27FC236}">
                <a16:creationId xmlns:a16="http://schemas.microsoft.com/office/drawing/2014/main" id="{487B930F-B29B-4521-9DFF-B921211F6DBF}"/>
              </a:ext>
            </a:extLst>
          </p:cNvPr>
          <p:cNvSpPr>
            <a:spLocks noGrp="1"/>
          </p:cNvSpPr>
          <p:nvPr>
            <p:ph type="ftr" sz="quarter" idx="11"/>
          </p:nvPr>
        </p:nvSpPr>
        <p:spPr/>
        <p:txBody>
          <a:bodyPr/>
          <a:lstStyle/>
          <a:p>
            <a:pPr algn="l">
              <a:defRPr/>
            </a:pPr>
            <a:endParaRPr lang="sv-SE" dirty="0"/>
          </a:p>
        </p:txBody>
      </p:sp>
      <p:sp>
        <p:nvSpPr>
          <p:cNvPr id="5" name="Platshållare för bildnummer 4">
            <a:extLst>
              <a:ext uri="{FF2B5EF4-FFF2-40B4-BE49-F238E27FC236}">
                <a16:creationId xmlns:a16="http://schemas.microsoft.com/office/drawing/2014/main" id="{B6174957-D46B-49BE-BA0C-A0A37EFB4C18}"/>
              </a:ext>
            </a:extLst>
          </p:cNvPr>
          <p:cNvSpPr>
            <a:spLocks noGrp="1"/>
          </p:cNvSpPr>
          <p:nvPr>
            <p:ph type="sldNum" sz="quarter" idx="12"/>
          </p:nvPr>
        </p:nvSpPr>
        <p:spPr/>
        <p:txBody>
          <a:bodyPr/>
          <a:lstStyle/>
          <a:p>
            <a:pPr algn="l">
              <a:defRPr/>
            </a:pPr>
            <a:fld id="{A5BF53E4-5EB1-204B-9018-AD2C694BD633}" type="slidenum">
              <a:rPr lang="sv-SE" smtClean="0"/>
              <a:pPr>
                <a:defRPr/>
              </a:pPr>
              <a:t>‹#›</a:t>
            </a:fld>
            <a:endParaRPr lang="sv-SE" dirty="0"/>
          </a:p>
        </p:txBody>
      </p:sp>
      <p:pic>
        <p:nvPicPr>
          <p:cNvPr id="7" name="Bild 6">
            <a:extLst>
              <a:ext uri="{FF2B5EF4-FFF2-40B4-BE49-F238E27FC236}">
                <a16:creationId xmlns:a16="http://schemas.microsoft.com/office/drawing/2014/main" id="{328C5A1C-5A0F-463C-A089-2F50EA7D654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82379" y="5623620"/>
            <a:ext cx="2617241" cy="1242000"/>
          </a:xfrm>
          <a:prstGeom prst="rect">
            <a:avLst/>
          </a:prstGeom>
        </p:spPr>
      </p:pic>
      <p:sp>
        <p:nvSpPr>
          <p:cNvPr id="10" name="Platshållare för innehåll 12">
            <a:extLst>
              <a:ext uri="{FF2B5EF4-FFF2-40B4-BE49-F238E27FC236}">
                <a16:creationId xmlns:a16="http://schemas.microsoft.com/office/drawing/2014/main" id="{029D4FCE-F0DE-4A4E-B589-49A9A691C969}"/>
              </a:ext>
            </a:extLst>
          </p:cNvPr>
          <p:cNvSpPr>
            <a:spLocks noGrp="1"/>
          </p:cNvSpPr>
          <p:nvPr>
            <p:ph sz="half" idx="14" hasCustomPrompt="1"/>
          </p:nvPr>
        </p:nvSpPr>
        <p:spPr>
          <a:xfrm>
            <a:off x="318000" y="1084262"/>
            <a:ext cx="5777999" cy="5112000"/>
          </a:xfrm>
          <a:custGeom>
            <a:avLst/>
            <a:gdLst>
              <a:gd name="connsiteX0" fmla="*/ 146254 w 5777999"/>
              <a:gd name="connsiteY0" fmla="*/ 0 h 5112000"/>
              <a:gd name="connsiteX1" fmla="*/ 3459704 w 5777999"/>
              <a:gd name="connsiteY1" fmla="*/ 0 h 5112000"/>
              <a:gd name="connsiteX2" fmla="*/ 5260861 w 5777999"/>
              <a:gd name="connsiteY2" fmla="*/ 0 h 5112000"/>
              <a:gd name="connsiteX3" fmla="*/ 5777999 w 5777999"/>
              <a:gd name="connsiteY3" fmla="*/ 0 h 5112000"/>
              <a:gd name="connsiteX4" fmla="*/ 5777999 w 5777999"/>
              <a:gd name="connsiteY4" fmla="*/ 5112000 h 5112000"/>
              <a:gd name="connsiteX5" fmla="*/ 5260861 w 5777999"/>
              <a:gd name="connsiteY5" fmla="*/ 5112000 h 5112000"/>
              <a:gd name="connsiteX6" fmla="*/ 3459704 w 5777999"/>
              <a:gd name="connsiteY6" fmla="*/ 5112000 h 5112000"/>
              <a:gd name="connsiteX7" fmla="*/ 146254 w 5777999"/>
              <a:gd name="connsiteY7" fmla="*/ 5112000 h 5112000"/>
              <a:gd name="connsiteX8" fmla="*/ 0 w 5777999"/>
              <a:gd name="connsiteY8" fmla="*/ 4965746 h 5112000"/>
              <a:gd name="connsiteX9" fmla="*/ 0 w 5777999"/>
              <a:gd name="connsiteY9" fmla="*/ 146254 h 5112000"/>
              <a:gd name="connsiteX10" fmla="*/ 146254 w 5777999"/>
              <a:gd name="connsiteY10" fmla="*/ 0 h 51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77999" h="5112000">
                <a:moveTo>
                  <a:pt x="146254" y="0"/>
                </a:moveTo>
                <a:lnTo>
                  <a:pt x="3459704" y="0"/>
                </a:lnTo>
                <a:lnTo>
                  <a:pt x="5260861" y="0"/>
                </a:lnTo>
                <a:lnTo>
                  <a:pt x="5777999" y="0"/>
                </a:lnTo>
                <a:lnTo>
                  <a:pt x="5777999" y="5112000"/>
                </a:lnTo>
                <a:lnTo>
                  <a:pt x="5260861" y="5112000"/>
                </a:lnTo>
                <a:lnTo>
                  <a:pt x="3459704" y="5112000"/>
                </a:lnTo>
                <a:lnTo>
                  <a:pt x="146254" y="5112000"/>
                </a:lnTo>
                <a:cubicBezTo>
                  <a:pt x="65480" y="5112000"/>
                  <a:pt x="0" y="5046520"/>
                  <a:pt x="0" y="4965746"/>
                </a:cubicBezTo>
                <a:lnTo>
                  <a:pt x="0" y="146254"/>
                </a:lnTo>
                <a:cubicBezTo>
                  <a:pt x="0" y="65480"/>
                  <a:pt x="65480" y="0"/>
                  <a:pt x="146254" y="0"/>
                </a:cubicBezTo>
                <a:close/>
              </a:path>
            </a:pathLst>
          </a:custGeom>
          <a:solidFill>
            <a:schemeClr val="accent2"/>
          </a:solidFill>
        </p:spPr>
        <p:txBody>
          <a:bodyPr wrap="square" tIns="180000">
            <a:noAutofit/>
          </a:bodyPr>
          <a:lstStyle>
            <a:lvl1pPr marL="541338" indent="-358775">
              <a:defRPr sz="2400">
                <a:solidFill>
                  <a:srgbClr val="FFFFFF"/>
                </a:solidFill>
              </a:defRPr>
            </a:lvl1pPr>
            <a:lvl2pPr marL="898525" indent="-357188">
              <a:defRPr sz="2400">
                <a:solidFill>
                  <a:srgbClr val="FFFFFF"/>
                </a:solidFill>
              </a:defRPr>
            </a:lvl2pPr>
            <a:lvl3pPr>
              <a:defRPr sz="2667"/>
            </a:lvl3pPr>
            <a:lvl4pPr>
              <a:defRPr sz="2400"/>
            </a:lvl4pPr>
            <a:lvl5pPr>
              <a:defRPr sz="2400"/>
            </a:lvl5pPr>
            <a:lvl6pPr>
              <a:defRPr sz="2400"/>
            </a:lvl6pPr>
            <a:lvl7pPr>
              <a:defRPr sz="2400"/>
            </a:lvl7pPr>
            <a:lvl8pPr>
              <a:defRPr sz="2400"/>
            </a:lvl8pPr>
            <a:lvl9pPr>
              <a:defRPr sz="2400"/>
            </a:lvl9pPr>
          </a:lstStyle>
          <a:p>
            <a:pPr lvl="0"/>
            <a:r>
              <a:rPr lang="sv-SE" dirty="0"/>
              <a:t>Klicka här för att lägga in text</a:t>
            </a:r>
          </a:p>
        </p:txBody>
      </p:sp>
      <p:sp>
        <p:nvSpPr>
          <p:cNvPr id="11" name="Platshållare för innehåll 22">
            <a:extLst>
              <a:ext uri="{FF2B5EF4-FFF2-40B4-BE49-F238E27FC236}">
                <a16:creationId xmlns:a16="http://schemas.microsoft.com/office/drawing/2014/main" id="{A393AFF8-99EF-411D-9D24-FE8B86811854}"/>
              </a:ext>
            </a:extLst>
          </p:cNvPr>
          <p:cNvSpPr>
            <a:spLocks noGrp="1"/>
          </p:cNvSpPr>
          <p:nvPr>
            <p:ph sz="half" idx="13" hasCustomPrompt="1"/>
          </p:nvPr>
        </p:nvSpPr>
        <p:spPr>
          <a:xfrm>
            <a:off x="6095999" y="1084262"/>
            <a:ext cx="5778001" cy="5112856"/>
          </a:xfrm>
          <a:custGeom>
            <a:avLst/>
            <a:gdLst>
              <a:gd name="connsiteX0" fmla="*/ 536021 w 5778001"/>
              <a:gd name="connsiteY0" fmla="*/ 0 h 5112856"/>
              <a:gd name="connsiteX1" fmla="*/ 5631747 w 5778001"/>
              <a:gd name="connsiteY1" fmla="*/ 0 h 5112856"/>
              <a:gd name="connsiteX2" fmla="*/ 5778001 w 5778001"/>
              <a:gd name="connsiteY2" fmla="*/ 146254 h 5112856"/>
              <a:gd name="connsiteX3" fmla="*/ 5778001 w 5778001"/>
              <a:gd name="connsiteY3" fmla="*/ 4539358 h 5112856"/>
              <a:gd name="connsiteX4" fmla="*/ 4484263 w 5778001"/>
              <a:gd name="connsiteY4" fmla="*/ 4539358 h 5112856"/>
              <a:gd name="connsiteX5" fmla="*/ 3997265 w 5778001"/>
              <a:gd name="connsiteY5" fmla="*/ 4795086 h 5112856"/>
              <a:gd name="connsiteX6" fmla="*/ 3897009 w 5778001"/>
              <a:gd name="connsiteY6" fmla="*/ 4988062 h 5112856"/>
              <a:gd name="connsiteX7" fmla="*/ 3832701 w 5778001"/>
              <a:gd name="connsiteY7" fmla="*/ 5112000 h 5112856"/>
              <a:gd name="connsiteX8" fmla="*/ 2318295 w 5778001"/>
              <a:gd name="connsiteY8" fmla="*/ 5112000 h 5112856"/>
              <a:gd name="connsiteX9" fmla="*/ 2318295 w 5778001"/>
              <a:gd name="connsiteY9" fmla="*/ 5112856 h 5112856"/>
              <a:gd name="connsiteX10" fmla="*/ 0 w 5778001"/>
              <a:gd name="connsiteY10" fmla="*/ 5112856 h 5112856"/>
              <a:gd name="connsiteX11" fmla="*/ 0 w 5778001"/>
              <a:gd name="connsiteY11" fmla="*/ 856 h 5112856"/>
              <a:gd name="connsiteX12" fmla="*/ 531781 w 5778001"/>
              <a:gd name="connsiteY12" fmla="*/ 856 h 5112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78001" h="5112856">
                <a:moveTo>
                  <a:pt x="536021" y="0"/>
                </a:moveTo>
                <a:lnTo>
                  <a:pt x="5631747" y="0"/>
                </a:lnTo>
                <a:cubicBezTo>
                  <a:pt x="5712521" y="0"/>
                  <a:pt x="5778001" y="65480"/>
                  <a:pt x="5778001" y="146254"/>
                </a:cubicBezTo>
                <a:lnTo>
                  <a:pt x="5778001" y="4539358"/>
                </a:lnTo>
                <a:lnTo>
                  <a:pt x="4484263" y="4539358"/>
                </a:lnTo>
                <a:cubicBezTo>
                  <a:pt x="4218446" y="4539358"/>
                  <a:pt x="4103097" y="4591846"/>
                  <a:pt x="3997265" y="4795086"/>
                </a:cubicBezTo>
                <a:cubicBezTo>
                  <a:pt x="3978040" y="4831989"/>
                  <a:pt x="3941836" y="4901691"/>
                  <a:pt x="3897009" y="4988062"/>
                </a:cubicBezTo>
                <a:lnTo>
                  <a:pt x="3832701" y="5112000"/>
                </a:lnTo>
                <a:lnTo>
                  <a:pt x="2318295" y="5112000"/>
                </a:lnTo>
                <a:lnTo>
                  <a:pt x="2318295" y="5112856"/>
                </a:lnTo>
                <a:lnTo>
                  <a:pt x="0" y="5112856"/>
                </a:lnTo>
                <a:lnTo>
                  <a:pt x="0" y="856"/>
                </a:lnTo>
                <a:lnTo>
                  <a:pt x="531781" y="856"/>
                </a:lnTo>
                <a:close/>
              </a:path>
            </a:pathLst>
          </a:custGeom>
          <a:solidFill>
            <a:schemeClr val="accent1"/>
          </a:solidFill>
        </p:spPr>
        <p:txBody>
          <a:bodyPr wrap="square" tIns="180000">
            <a:noAutofit/>
          </a:bodyPr>
          <a:lstStyle>
            <a:lvl1pPr marL="541338" indent="-271463">
              <a:defRPr sz="2400">
                <a:solidFill>
                  <a:srgbClr val="FFFFFF"/>
                </a:solidFill>
              </a:defRPr>
            </a:lvl1pPr>
            <a:lvl2pPr marL="898525" indent="-357188">
              <a:defRPr sz="2400">
                <a:solidFill>
                  <a:srgbClr val="FFFFFF"/>
                </a:solidFill>
              </a:defRPr>
            </a:lvl2pPr>
            <a:lvl3pPr>
              <a:defRPr sz="2667"/>
            </a:lvl3pPr>
            <a:lvl4pPr>
              <a:defRPr sz="2400"/>
            </a:lvl4pPr>
            <a:lvl5pPr>
              <a:defRPr sz="2400"/>
            </a:lvl5pPr>
            <a:lvl6pPr>
              <a:defRPr sz="2400"/>
            </a:lvl6pPr>
            <a:lvl7pPr>
              <a:defRPr sz="2400"/>
            </a:lvl7pPr>
            <a:lvl8pPr>
              <a:defRPr sz="2400"/>
            </a:lvl8pPr>
            <a:lvl9pPr>
              <a:defRPr sz="2400"/>
            </a:lvl9pPr>
          </a:lstStyle>
          <a:p>
            <a:pPr lvl="0"/>
            <a:r>
              <a:rPr lang="sv-SE" dirty="0"/>
              <a:t>Klicka här för att lägga in text</a:t>
            </a:r>
          </a:p>
        </p:txBody>
      </p:sp>
    </p:spTree>
    <p:extLst>
      <p:ext uri="{BB962C8B-B14F-4D97-AF65-F5344CB8AC3E}">
        <p14:creationId xmlns:p14="http://schemas.microsoft.com/office/powerpoint/2010/main" val="4144501550"/>
      </p:ext>
    </p:extLst>
  </p:cSld>
  <p:clrMapOvr>
    <a:masterClrMapping/>
  </p:clrMapOvr>
  <p:extLst>
    <p:ext uri="{DCECCB84-F9BA-43D5-87BE-67443E8EF086}">
      <p15:sldGuideLst xmlns:p15="http://schemas.microsoft.com/office/powerpoint/2012/main">
        <p15:guide id="3" orient="horz" pos="683">
          <p15:clr>
            <a:srgbClr val="FBAE40"/>
          </p15:clr>
        </p15:guide>
        <p15:guide id="4"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vänster + bild höger - utfallande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F473D2-9C32-4C18-8DA0-CABCB603DAF5}"/>
              </a:ext>
            </a:extLst>
          </p:cNvPr>
          <p:cNvSpPr>
            <a:spLocks noGrp="1"/>
          </p:cNvSpPr>
          <p:nvPr>
            <p:ph type="title" hasCustomPrompt="1"/>
          </p:nvPr>
        </p:nvSpPr>
        <p:spPr>
          <a:xfrm>
            <a:off x="838200" y="365125"/>
            <a:ext cx="5257800" cy="1325563"/>
          </a:xfrm>
        </p:spPr>
        <p:txBody>
          <a:bodyPr/>
          <a:lstStyle>
            <a:lvl1pPr>
              <a:defRPr/>
            </a:lvl1pPr>
          </a:lstStyle>
          <a:p>
            <a:r>
              <a:rPr lang="sv-SE" dirty="0"/>
              <a:t>Klicka här för rubrik</a:t>
            </a:r>
          </a:p>
        </p:txBody>
      </p:sp>
      <p:sp>
        <p:nvSpPr>
          <p:cNvPr id="3" name="Platshållare för datum 2">
            <a:extLst>
              <a:ext uri="{FF2B5EF4-FFF2-40B4-BE49-F238E27FC236}">
                <a16:creationId xmlns:a16="http://schemas.microsoft.com/office/drawing/2014/main" id="{7B5DA3D8-B5BA-41B1-AEDC-B109380ACD99}"/>
              </a:ext>
            </a:extLst>
          </p:cNvPr>
          <p:cNvSpPr>
            <a:spLocks noGrp="1"/>
          </p:cNvSpPr>
          <p:nvPr>
            <p:ph type="dt" sz="half" idx="10"/>
          </p:nvPr>
        </p:nvSpPr>
        <p:spPr/>
        <p:txBody>
          <a:bodyPr/>
          <a:lstStyle/>
          <a:p>
            <a:pPr>
              <a:defRPr/>
            </a:pPr>
            <a:fld id="{352F6CBC-8A46-44DE-B1DA-562B1FD0D9CE}" type="datetime1">
              <a:rPr lang="sv-SE" smtClean="0"/>
              <a:t>2022-09-13</a:t>
            </a:fld>
            <a:endParaRPr lang="sv-SE" dirty="0"/>
          </a:p>
        </p:txBody>
      </p:sp>
      <p:sp>
        <p:nvSpPr>
          <p:cNvPr id="4" name="Platshållare för sidfot 3">
            <a:extLst>
              <a:ext uri="{FF2B5EF4-FFF2-40B4-BE49-F238E27FC236}">
                <a16:creationId xmlns:a16="http://schemas.microsoft.com/office/drawing/2014/main" id="{DB570F5C-03B1-4C3F-B3EB-9348A41F9485}"/>
              </a:ext>
            </a:extLst>
          </p:cNvPr>
          <p:cNvSpPr>
            <a:spLocks noGrp="1"/>
          </p:cNvSpPr>
          <p:nvPr>
            <p:ph type="ftr" sz="quarter" idx="11"/>
          </p:nvPr>
        </p:nvSpPr>
        <p:spPr/>
        <p:txBody>
          <a:bodyPr/>
          <a:lstStyle/>
          <a:p>
            <a:pPr algn="l">
              <a:defRPr/>
            </a:pPr>
            <a:endParaRPr lang="sv-SE" dirty="0"/>
          </a:p>
        </p:txBody>
      </p:sp>
      <p:sp>
        <p:nvSpPr>
          <p:cNvPr id="5" name="Platshållare för bildnummer 4">
            <a:extLst>
              <a:ext uri="{FF2B5EF4-FFF2-40B4-BE49-F238E27FC236}">
                <a16:creationId xmlns:a16="http://schemas.microsoft.com/office/drawing/2014/main" id="{B816AB86-149E-4046-B247-10B959984294}"/>
              </a:ext>
            </a:extLst>
          </p:cNvPr>
          <p:cNvSpPr>
            <a:spLocks noGrp="1"/>
          </p:cNvSpPr>
          <p:nvPr>
            <p:ph type="sldNum" sz="quarter" idx="12"/>
          </p:nvPr>
        </p:nvSpPr>
        <p:spPr/>
        <p:txBody>
          <a:bodyPr/>
          <a:lstStyle/>
          <a:p>
            <a:pPr algn="l">
              <a:defRPr/>
            </a:pPr>
            <a:fld id="{A5BF53E4-5EB1-204B-9018-AD2C694BD633}" type="slidenum">
              <a:rPr lang="sv-SE" smtClean="0"/>
              <a:pPr>
                <a:defRPr/>
              </a:pPr>
              <a:t>‹#›</a:t>
            </a:fld>
            <a:endParaRPr lang="sv-SE" dirty="0"/>
          </a:p>
        </p:txBody>
      </p:sp>
      <p:sp>
        <p:nvSpPr>
          <p:cNvPr id="9" name="Platshållare för bild 8">
            <a:extLst>
              <a:ext uri="{FF2B5EF4-FFF2-40B4-BE49-F238E27FC236}">
                <a16:creationId xmlns:a16="http://schemas.microsoft.com/office/drawing/2014/main" id="{7F141791-E973-4F0D-9A76-C72764C919A9}"/>
              </a:ext>
            </a:extLst>
          </p:cNvPr>
          <p:cNvSpPr>
            <a:spLocks noGrp="1"/>
          </p:cNvSpPr>
          <p:nvPr>
            <p:ph type="pic" sz="quarter" idx="13"/>
          </p:nvPr>
        </p:nvSpPr>
        <p:spPr bwMode="auto">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5623620 h 6858000"/>
              <a:gd name="connsiteX3" fmla="*/ 4484262 w 6096000"/>
              <a:gd name="connsiteY3" fmla="*/ 5623620 h 6858000"/>
              <a:gd name="connsiteX4" fmla="*/ 3997264 w 6096000"/>
              <a:gd name="connsiteY4" fmla="*/ 5879348 h 6858000"/>
              <a:gd name="connsiteX5" fmla="*/ 3505348 w 6096000"/>
              <a:gd name="connsiteY5" fmla="*/ 6827590 h 6858000"/>
              <a:gd name="connsiteX6" fmla="*/ 3489588 w 6096000"/>
              <a:gd name="connsiteY6" fmla="*/ 6858000 h 6858000"/>
              <a:gd name="connsiteX7" fmla="*/ 0 w 6096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0" y="0"/>
                </a:moveTo>
                <a:lnTo>
                  <a:pt x="6096000" y="0"/>
                </a:lnTo>
                <a:lnTo>
                  <a:pt x="6096000" y="5623620"/>
                </a:lnTo>
                <a:lnTo>
                  <a:pt x="4484262" y="5623620"/>
                </a:lnTo>
                <a:cubicBezTo>
                  <a:pt x="4218445" y="5623620"/>
                  <a:pt x="4103096" y="5676108"/>
                  <a:pt x="3997264" y="5879348"/>
                </a:cubicBezTo>
                <a:cubicBezTo>
                  <a:pt x="3925171" y="6017735"/>
                  <a:pt x="3614306" y="6617355"/>
                  <a:pt x="3505348" y="6827590"/>
                </a:cubicBezTo>
                <a:lnTo>
                  <a:pt x="3489588" y="6858000"/>
                </a:lnTo>
                <a:lnTo>
                  <a:pt x="0" y="6858000"/>
                </a:lnTo>
                <a:close/>
              </a:path>
            </a:pathLst>
          </a:custGeom>
          <a:solidFill>
            <a:srgbClr val="9DD4D5"/>
          </a:solidFill>
          <a:ln>
            <a:noFill/>
          </a:ln>
        </p:spPr>
        <p:txBody>
          <a:bodyPr wrap="square" anchor="ctr">
            <a:noAutofit/>
          </a:bodyPr>
          <a:lstStyle>
            <a:lvl1pPr marL="0" indent="0" algn="ctr">
              <a:buNone/>
              <a:defRPr/>
            </a:lvl1pPr>
          </a:lstStyle>
          <a:p>
            <a:r>
              <a:rPr lang="sv-SE"/>
              <a:t>Klicka på ikonen för att lägga till en bild</a:t>
            </a:r>
            <a:endParaRPr lang="sv-SE" dirty="0"/>
          </a:p>
        </p:txBody>
      </p:sp>
      <p:sp>
        <p:nvSpPr>
          <p:cNvPr id="7" name="Platshållare för innehåll 2">
            <a:extLst>
              <a:ext uri="{FF2B5EF4-FFF2-40B4-BE49-F238E27FC236}">
                <a16:creationId xmlns:a16="http://schemas.microsoft.com/office/drawing/2014/main" id="{FB2EE368-C59C-4171-837F-A6B66D5D53DC}"/>
              </a:ext>
            </a:extLst>
          </p:cNvPr>
          <p:cNvSpPr>
            <a:spLocks noGrp="1"/>
          </p:cNvSpPr>
          <p:nvPr>
            <p:ph sz="half" idx="1" hasCustomPrompt="1"/>
          </p:nvPr>
        </p:nvSpPr>
        <p:spPr>
          <a:xfrm>
            <a:off x="838200" y="1692000"/>
            <a:ext cx="5181600" cy="4644000"/>
          </a:xfrm>
        </p:spPr>
        <p:txBody>
          <a:bodyPr/>
          <a:lstStyle>
            <a:lvl1pPr>
              <a:defRPr/>
            </a:lvl1pPr>
          </a:lstStyle>
          <a:p>
            <a:pPr lvl="0"/>
            <a:r>
              <a:rPr lang="sv-SE" dirty="0"/>
              <a:t>Klicka här för att lägga till din text</a:t>
            </a:r>
          </a:p>
        </p:txBody>
      </p:sp>
      <p:pic>
        <p:nvPicPr>
          <p:cNvPr id="10" name="Bild 9">
            <a:extLst>
              <a:ext uri="{FF2B5EF4-FFF2-40B4-BE49-F238E27FC236}">
                <a16:creationId xmlns:a16="http://schemas.microsoft.com/office/drawing/2014/main" id="{66BEC159-354C-4B44-BEE0-9E25DF3446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82379" y="5623620"/>
            <a:ext cx="2617241" cy="1242000"/>
          </a:xfrm>
          <a:prstGeom prst="rect">
            <a:avLst/>
          </a:prstGeom>
        </p:spPr>
      </p:pic>
    </p:spTree>
    <p:extLst>
      <p:ext uri="{BB962C8B-B14F-4D97-AF65-F5344CB8AC3E}">
        <p14:creationId xmlns:p14="http://schemas.microsoft.com/office/powerpoint/2010/main" val="4241018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E30C95-A5C0-6E0D-9489-EEF444ECC1A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0F53841-E80B-3DE5-5061-1B48CFCA17EE}"/>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0CCC949-B7CE-D32F-5E6B-B7F0036DCD89}"/>
              </a:ext>
            </a:extLst>
          </p:cNvPr>
          <p:cNvSpPr>
            <a:spLocks noGrp="1"/>
          </p:cNvSpPr>
          <p:nvPr>
            <p:ph type="dt" sz="half" idx="10"/>
          </p:nvPr>
        </p:nvSpPr>
        <p:spPr>
          <a:xfrm>
            <a:off x="838200" y="6356350"/>
            <a:ext cx="2743200" cy="365125"/>
          </a:xfrm>
          <a:prstGeom prst="rect">
            <a:avLst/>
          </a:prstGeom>
        </p:spPr>
        <p:txBody>
          <a:bodyPr/>
          <a:lstStyle/>
          <a:p>
            <a:fld id="{2953A8AA-E3CE-41BC-A176-89BCE9BCD5AC}" type="datetimeFigureOut">
              <a:rPr lang="sv-SE" smtClean="0"/>
              <a:t>2022-09-13</a:t>
            </a:fld>
            <a:endParaRPr lang="sv-SE"/>
          </a:p>
        </p:txBody>
      </p:sp>
      <p:sp>
        <p:nvSpPr>
          <p:cNvPr id="5" name="Platshållare för sidfot 4">
            <a:extLst>
              <a:ext uri="{FF2B5EF4-FFF2-40B4-BE49-F238E27FC236}">
                <a16:creationId xmlns:a16="http://schemas.microsoft.com/office/drawing/2014/main" id="{59FD6DE1-7A38-13D0-4F6C-78A9E55546B3}"/>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0639FD7B-67EA-0B00-3DF3-B4A817463547}"/>
              </a:ext>
            </a:extLst>
          </p:cNvPr>
          <p:cNvSpPr>
            <a:spLocks noGrp="1"/>
          </p:cNvSpPr>
          <p:nvPr>
            <p:ph type="sldNum" sz="quarter" idx="12"/>
          </p:nvPr>
        </p:nvSpPr>
        <p:spPr>
          <a:xfrm>
            <a:off x="8610600" y="6356350"/>
            <a:ext cx="2743200" cy="365125"/>
          </a:xfrm>
          <a:prstGeom prst="rect">
            <a:avLst/>
          </a:prstGeom>
        </p:spPr>
        <p:txBody>
          <a:bodyPr/>
          <a:lstStyle/>
          <a:p>
            <a:fld id="{13A4199B-CD49-4507-B85A-A111F7E80989}" type="slidenum">
              <a:rPr lang="sv-SE" smtClean="0"/>
              <a:t>‹#›</a:t>
            </a:fld>
            <a:endParaRPr lang="sv-SE"/>
          </a:p>
        </p:txBody>
      </p:sp>
    </p:spTree>
    <p:extLst>
      <p:ext uri="{BB962C8B-B14F-4D97-AF65-F5344CB8AC3E}">
        <p14:creationId xmlns:p14="http://schemas.microsoft.com/office/powerpoint/2010/main" val="18244923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höger + bild vänster - utfallande bild">
    <p:spTree>
      <p:nvGrpSpPr>
        <p:cNvPr id="1" name=""/>
        <p:cNvGrpSpPr/>
        <p:nvPr/>
      </p:nvGrpSpPr>
      <p:grpSpPr>
        <a:xfrm>
          <a:off x="0" y="0"/>
          <a:ext cx="0" cy="0"/>
          <a:chOff x="0" y="0"/>
          <a:chExt cx="0" cy="0"/>
        </a:xfrm>
      </p:grpSpPr>
      <p:sp>
        <p:nvSpPr>
          <p:cNvPr id="6" name="Platshållare för bild 22">
            <a:extLst>
              <a:ext uri="{FF2B5EF4-FFF2-40B4-BE49-F238E27FC236}">
                <a16:creationId xmlns:a16="http://schemas.microsoft.com/office/drawing/2014/main" id="{50551127-AB09-418B-AB54-22E4FE99C469}"/>
              </a:ext>
            </a:extLst>
          </p:cNvPr>
          <p:cNvSpPr>
            <a:spLocks noGrp="1"/>
          </p:cNvSpPr>
          <p:nvPr>
            <p:ph type="pic" sz="quarter" idx="13"/>
          </p:nvPr>
        </p:nvSpPr>
        <p:spPr>
          <a:xfrm>
            <a:off x="0" y="0"/>
            <a:ext cx="6096000" cy="6858000"/>
          </a:xfrm>
          <a:solidFill>
            <a:srgbClr val="9DD4D5"/>
          </a:solidFill>
        </p:spPr>
        <p:txBody>
          <a:bodyPr anchor="ctr"/>
          <a:lstStyle>
            <a:lvl1pPr marL="0" indent="0" algn="ctr">
              <a:buNone/>
              <a:defRPr/>
            </a:lvl1pPr>
          </a:lstStyle>
          <a:p>
            <a:r>
              <a:rPr lang="sv-SE"/>
              <a:t>Klicka på ikonen för att lägga till en bild</a:t>
            </a:r>
            <a:endParaRPr lang="sv-SE" dirty="0"/>
          </a:p>
        </p:txBody>
      </p:sp>
      <p:sp>
        <p:nvSpPr>
          <p:cNvPr id="7" name="Platshållare för innehåll 2">
            <a:extLst>
              <a:ext uri="{FF2B5EF4-FFF2-40B4-BE49-F238E27FC236}">
                <a16:creationId xmlns:a16="http://schemas.microsoft.com/office/drawing/2014/main" id="{F556F158-81E8-4DB8-B92D-77F8F70F1A21}"/>
              </a:ext>
            </a:extLst>
          </p:cNvPr>
          <p:cNvSpPr>
            <a:spLocks noGrp="1"/>
          </p:cNvSpPr>
          <p:nvPr>
            <p:ph sz="half" idx="1" hasCustomPrompt="1"/>
          </p:nvPr>
        </p:nvSpPr>
        <p:spPr>
          <a:xfrm>
            <a:off x="6174000" y="1692000"/>
            <a:ext cx="5181600" cy="3931620"/>
          </a:xfrm>
        </p:spPr>
        <p:txBody>
          <a:bodyPr/>
          <a:lstStyle>
            <a:lvl1pPr>
              <a:defRPr/>
            </a:lvl1pPr>
          </a:lstStyle>
          <a:p>
            <a:pPr lvl="0"/>
            <a:r>
              <a:rPr lang="sv-SE" dirty="0"/>
              <a:t>Klicka här för att lägga till din text</a:t>
            </a:r>
          </a:p>
        </p:txBody>
      </p:sp>
      <p:sp>
        <p:nvSpPr>
          <p:cNvPr id="2" name="Rubrik 1">
            <a:extLst>
              <a:ext uri="{FF2B5EF4-FFF2-40B4-BE49-F238E27FC236}">
                <a16:creationId xmlns:a16="http://schemas.microsoft.com/office/drawing/2014/main" id="{29CA860C-E69D-436D-89BC-B4228592B683}"/>
              </a:ext>
            </a:extLst>
          </p:cNvPr>
          <p:cNvSpPr>
            <a:spLocks noGrp="1"/>
          </p:cNvSpPr>
          <p:nvPr>
            <p:ph type="title" hasCustomPrompt="1"/>
          </p:nvPr>
        </p:nvSpPr>
        <p:spPr>
          <a:xfrm>
            <a:off x="6174000" y="365125"/>
            <a:ext cx="5179800" cy="1325563"/>
          </a:xfrm>
        </p:spPr>
        <p:txBody>
          <a:bodyPr/>
          <a:lstStyle>
            <a:lvl1pPr>
              <a:defRPr/>
            </a:lvl1pPr>
          </a:lstStyle>
          <a:p>
            <a:r>
              <a:rPr lang="sv-SE" dirty="0"/>
              <a:t>Klicka här för rubrik</a:t>
            </a:r>
          </a:p>
        </p:txBody>
      </p:sp>
      <p:sp>
        <p:nvSpPr>
          <p:cNvPr id="3" name="Platshållare för datum 2">
            <a:extLst>
              <a:ext uri="{FF2B5EF4-FFF2-40B4-BE49-F238E27FC236}">
                <a16:creationId xmlns:a16="http://schemas.microsoft.com/office/drawing/2014/main" id="{FA5371BF-21B4-4C43-A843-10DF64A7F9F4}"/>
              </a:ext>
            </a:extLst>
          </p:cNvPr>
          <p:cNvSpPr>
            <a:spLocks noGrp="1"/>
          </p:cNvSpPr>
          <p:nvPr>
            <p:ph type="dt" sz="half" idx="10"/>
          </p:nvPr>
        </p:nvSpPr>
        <p:spPr/>
        <p:txBody>
          <a:bodyPr/>
          <a:lstStyle/>
          <a:p>
            <a:pPr>
              <a:defRPr/>
            </a:pPr>
            <a:fld id="{88E8FB18-F298-4E12-8D66-7B951162406E}" type="datetime1">
              <a:rPr lang="sv-SE" smtClean="0"/>
              <a:t>2022-09-13</a:t>
            </a:fld>
            <a:endParaRPr lang="sv-SE" dirty="0"/>
          </a:p>
        </p:txBody>
      </p:sp>
      <p:sp>
        <p:nvSpPr>
          <p:cNvPr id="4" name="Platshållare för sidfot 3">
            <a:extLst>
              <a:ext uri="{FF2B5EF4-FFF2-40B4-BE49-F238E27FC236}">
                <a16:creationId xmlns:a16="http://schemas.microsoft.com/office/drawing/2014/main" id="{3BB21926-EEB5-4A9E-ADF4-F1CB86232D3B}"/>
              </a:ext>
            </a:extLst>
          </p:cNvPr>
          <p:cNvSpPr>
            <a:spLocks noGrp="1"/>
          </p:cNvSpPr>
          <p:nvPr>
            <p:ph type="ftr" sz="quarter" idx="11"/>
          </p:nvPr>
        </p:nvSpPr>
        <p:spPr/>
        <p:txBody>
          <a:bodyPr/>
          <a:lstStyle/>
          <a:p>
            <a:pPr algn="l">
              <a:defRPr/>
            </a:pPr>
            <a:endParaRPr lang="sv-SE" dirty="0"/>
          </a:p>
        </p:txBody>
      </p:sp>
      <p:sp>
        <p:nvSpPr>
          <p:cNvPr id="5" name="Platshållare för bildnummer 4">
            <a:extLst>
              <a:ext uri="{FF2B5EF4-FFF2-40B4-BE49-F238E27FC236}">
                <a16:creationId xmlns:a16="http://schemas.microsoft.com/office/drawing/2014/main" id="{7557377B-94E2-4D68-BAA7-E17E95D50F47}"/>
              </a:ext>
            </a:extLst>
          </p:cNvPr>
          <p:cNvSpPr>
            <a:spLocks noGrp="1"/>
          </p:cNvSpPr>
          <p:nvPr>
            <p:ph type="sldNum" sz="quarter" idx="12"/>
          </p:nvPr>
        </p:nvSpPr>
        <p:spPr/>
        <p:txBody>
          <a:bodyPr/>
          <a:lstStyle/>
          <a:p>
            <a:pPr algn="l">
              <a:defRPr/>
            </a:pPr>
            <a:fld id="{A5BF53E4-5EB1-204B-9018-AD2C694BD633}" type="slidenum">
              <a:rPr lang="sv-SE" smtClean="0"/>
              <a:pPr>
                <a:defRPr/>
              </a:pPr>
              <a:t>‹#›</a:t>
            </a:fld>
            <a:endParaRPr lang="sv-SE" dirty="0"/>
          </a:p>
        </p:txBody>
      </p:sp>
      <p:sp>
        <p:nvSpPr>
          <p:cNvPr id="8" name="Frihandsfigur: Form 7">
            <a:extLst>
              <a:ext uri="{FF2B5EF4-FFF2-40B4-BE49-F238E27FC236}">
                <a16:creationId xmlns:a16="http://schemas.microsoft.com/office/drawing/2014/main" id="{7F96E9AC-B36A-4D1E-A937-BF3F39255459}"/>
              </a:ext>
            </a:extLst>
          </p:cNvPr>
          <p:cNvSpPr/>
          <p:nvPr userDrawn="1"/>
        </p:nvSpPr>
        <p:spPr>
          <a:xfrm>
            <a:off x="9582379" y="5623620"/>
            <a:ext cx="2616289" cy="1240572"/>
          </a:xfrm>
          <a:custGeom>
            <a:avLst/>
            <a:gdLst>
              <a:gd name="connsiteX0" fmla="*/ 2616289 w 2616289"/>
              <a:gd name="connsiteY0" fmla="*/ 0 h 1240572"/>
              <a:gd name="connsiteX1" fmla="*/ 997883 w 2616289"/>
              <a:gd name="connsiteY1" fmla="*/ 0 h 1240572"/>
              <a:gd name="connsiteX2" fmla="*/ 510885 w 2616289"/>
              <a:gd name="connsiteY2" fmla="*/ 255728 h 1240572"/>
              <a:gd name="connsiteX3" fmla="*/ 0 w 2616289"/>
              <a:gd name="connsiteY3" fmla="*/ 1240573 h 1240572"/>
              <a:gd name="connsiteX4" fmla="*/ 2616289 w 2616289"/>
              <a:gd name="connsiteY4" fmla="*/ 1240573 h 1240572"/>
              <a:gd name="connsiteX5" fmla="*/ 2616289 w 2616289"/>
              <a:gd name="connsiteY5" fmla="*/ 0 h 124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289" h="1240572">
                <a:moveTo>
                  <a:pt x="2616289" y="0"/>
                </a:moveTo>
                <a:lnTo>
                  <a:pt x="997883" y="0"/>
                </a:lnTo>
                <a:cubicBezTo>
                  <a:pt x="732066" y="0"/>
                  <a:pt x="616717" y="52488"/>
                  <a:pt x="510885" y="255728"/>
                </a:cubicBezTo>
                <a:cubicBezTo>
                  <a:pt x="433986" y="403341"/>
                  <a:pt x="85417" y="1075734"/>
                  <a:pt x="0" y="1240573"/>
                </a:cubicBezTo>
                <a:lnTo>
                  <a:pt x="2616289" y="1240573"/>
                </a:lnTo>
                <a:lnTo>
                  <a:pt x="2616289" y="0"/>
                </a:lnTo>
                <a:close/>
              </a:path>
            </a:pathLst>
          </a:custGeom>
          <a:solidFill>
            <a:srgbClr val="FFFFFF"/>
          </a:solidFill>
          <a:ln w="4745" cap="flat">
            <a:noFill/>
            <a:prstDash val="solid"/>
            <a:miter/>
          </a:ln>
        </p:spPr>
        <p:txBody>
          <a:bodyPr rtlCol="0" anchor="ctr"/>
          <a:lstStyle/>
          <a:p>
            <a:endParaRPr lang="sv-SE"/>
          </a:p>
        </p:txBody>
      </p:sp>
      <p:grpSp>
        <p:nvGrpSpPr>
          <p:cNvPr id="9" name="Bild 3">
            <a:extLst>
              <a:ext uri="{FF2B5EF4-FFF2-40B4-BE49-F238E27FC236}">
                <a16:creationId xmlns:a16="http://schemas.microsoft.com/office/drawing/2014/main" id="{CF533EEB-5F7A-404F-A4FA-78AB21E779E0}"/>
              </a:ext>
            </a:extLst>
          </p:cNvPr>
          <p:cNvGrpSpPr/>
          <p:nvPr userDrawn="1"/>
        </p:nvGrpSpPr>
        <p:grpSpPr>
          <a:xfrm>
            <a:off x="10257287" y="5785977"/>
            <a:ext cx="1674415" cy="924980"/>
            <a:chOff x="10257287" y="5785977"/>
            <a:chExt cx="1674415" cy="924980"/>
          </a:xfrm>
        </p:grpSpPr>
        <p:sp>
          <p:nvSpPr>
            <p:cNvPr id="10" name="Frihandsfigur: Form 9">
              <a:extLst>
                <a:ext uri="{FF2B5EF4-FFF2-40B4-BE49-F238E27FC236}">
                  <a16:creationId xmlns:a16="http://schemas.microsoft.com/office/drawing/2014/main" id="{3869721B-A3DE-46C0-893F-4E8288BB63A4}"/>
                </a:ext>
              </a:extLst>
            </p:cNvPr>
            <p:cNvSpPr/>
            <p:nvPr/>
          </p:nvSpPr>
          <p:spPr>
            <a:xfrm>
              <a:off x="10910931" y="5785977"/>
              <a:ext cx="327440" cy="322634"/>
            </a:xfrm>
            <a:custGeom>
              <a:avLst/>
              <a:gdLst>
                <a:gd name="connsiteX0" fmla="*/ 163697 w 327440"/>
                <a:gd name="connsiteY0" fmla="*/ 0 h 322634"/>
                <a:gd name="connsiteX1" fmla="*/ 113255 w 327440"/>
                <a:gd name="connsiteY1" fmla="*/ 177449 h 322634"/>
                <a:gd name="connsiteX2" fmla="*/ 68476 w 327440"/>
                <a:gd name="connsiteY2" fmla="*/ 49728 h 322634"/>
                <a:gd name="connsiteX3" fmla="*/ 0 w 327440"/>
                <a:gd name="connsiteY3" fmla="*/ 322634 h 322634"/>
                <a:gd name="connsiteX4" fmla="*/ 327441 w 327440"/>
                <a:gd name="connsiteY4" fmla="*/ 322634 h 322634"/>
                <a:gd name="connsiteX5" fmla="*/ 258964 w 327440"/>
                <a:gd name="connsiteY5" fmla="*/ 49728 h 322634"/>
                <a:gd name="connsiteX6" fmla="*/ 214138 w 327440"/>
                <a:gd name="connsiteY6" fmla="*/ 177449 h 32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440" h="322634">
                  <a:moveTo>
                    <a:pt x="163697" y="0"/>
                  </a:moveTo>
                  <a:lnTo>
                    <a:pt x="113255" y="177449"/>
                  </a:lnTo>
                  <a:lnTo>
                    <a:pt x="68476" y="49728"/>
                  </a:lnTo>
                  <a:lnTo>
                    <a:pt x="0" y="322634"/>
                  </a:lnTo>
                  <a:lnTo>
                    <a:pt x="327441" y="322634"/>
                  </a:lnTo>
                  <a:lnTo>
                    <a:pt x="258964" y="49728"/>
                  </a:lnTo>
                  <a:lnTo>
                    <a:pt x="214138" y="177449"/>
                  </a:lnTo>
                  <a:close/>
                </a:path>
              </a:pathLst>
            </a:custGeom>
            <a:solidFill>
              <a:srgbClr val="009C9B"/>
            </a:solidFill>
            <a:ln w="4745" cap="flat">
              <a:noFill/>
              <a:prstDash val="solid"/>
              <a:miter/>
            </a:ln>
          </p:spPr>
          <p:txBody>
            <a:bodyPr rtlCol="0" anchor="ctr"/>
            <a:lstStyle/>
            <a:p>
              <a:endParaRPr lang="sv-SE"/>
            </a:p>
          </p:txBody>
        </p:sp>
        <p:sp>
          <p:nvSpPr>
            <p:cNvPr id="11" name="Frihandsfigur: Form 10">
              <a:extLst>
                <a:ext uri="{FF2B5EF4-FFF2-40B4-BE49-F238E27FC236}">
                  <a16:creationId xmlns:a16="http://schemas.microsoft.com/office/drawing/2014/main" id="{FD6C96D1-7F5D-41A7-B135-4F2ED66A07E1}"/>
                </a:ext>
              </a:extLst>
            </p:cNvPr>
            <p:cNvSpPr/>
            <p:nvPr/>
          </p:nvSpPr>
          <p:spPr>
            <a:xfrm>
              <a:off x="10910931" y="6388324"/>
              <a:ext cx="327440" cy="322634"/>
            </a:xfrm>
            <a:custGeom>
              <a:avLst/>
              <a:gdLst>
                <a:gd name="connsiteX0" fmla="*/ 0 w 327440"/>
                <a:gd name="connsiteY0" fmla="*/ 0 h 322634"/>
                <a:gd name="connsiteX1" fmla="*/ 68476 w 327440"/>
                <a:gd name="connsiteY1" fmla="*/ 272859 h 322634"/>
                <a:gd name="connsiteX2" fmla="*/ 113303 w 327440"/>
                <a:gd name="connsiteY2" fmla="*/ 145185 h 322634"/>
                <a:gd name="connsiteX3" fmla="*/ 163744 w 327440"/>
                <a:gd name="connsiteY3" fmla="*/ 322635 h 322634"/>
                <a:gd name="connsiteX4" fmla="*/ 214185 w 327440"/>
                <a:gd name="connsiteY4" fmla="*/ 145185 h 322634"/>
                <a:gd name="connsiteX5" fmla="*/ 258964 w 327440"/>
                <a:gd name="connsiteY5" fmla="*/ 272859 h 322634"/>
                <a:gd name="connsiteX6" fmla="*/ 327441 w 327440"/>
                <a:gd name="connsiteY6" fmla="*/ 0 h 32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440" h="322634">
                  <a:moveTo>
                    <a:pt x="0" y="0"/>
                  </a:moveTo>
                  <a:lnTo>
                    <a:pt x="68476" y="272859"/>
                  </a:lnTo>
                  <a:lnTo>
                    <a:pt x="113303" y="145185"/>
                  </a:lnTo>
                  <a:lnTo>
                    <a:pt x="163744" y="322635"/>
                  </a:lnTo>
                  <a:lnTo>
                    <a:pt x="214185" y="145185"/>
                  </a:lnTo>
                  <a:lnTo>
                    <a:pt x="258964" y="272859"/>
                  </a:lnTo>
                  <a:lnTo>
                    <a:pt x="327441" y="0"/>
                  </a:lnTo>
                  <a:close/>
                </a:path>
              </a:pathLst>
            </a:custGeom>
            <a:solidFill>
              <a:srgbClr val="009C9B"/>
            </a:solidFill>
            <a:ln w="4745"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4BAC2A77-017C-44EA-AED0-740417735E5C}"/>
                </a:ext>
              </a:extLst>
            </p:cNvPr>
            <p:cNvSpPr/>
            <p:nvPr/>
          </p:nvSpPr>
          <p:spPr>
            <a:xfrm>
              <a:off x="10257287" y="6172330"/>
              <a:ext cx="1674415" cy="139284"/>
            </a:xfrm>
            <a:custGeom>
              <a:avLst/>
              <a:gdLst>
                <a:gd name="connsiteX0" fmla="*/ 1646721 w 1674415"/>
                <a:gd name="connsiteY0" fmla="*/ 89938 h 139284"/>
                <a:gd name="connsiteX1" fmla="*/ 1668896 w 1674415"/>
                <a:gd name="connsiteY1" fmla="*/ 112113 h 139284"/>
                <a:gd name="connsiteX2" fmla="*/ 1646721 w 1674415"/>
                <a:gd name="connsiteY2" fmla="*/ 133955 h 139284"/>
                <a:gd name="connsiteX3" fmla="*/ 1624593 w 1674415"/>
                <a:gd name="connsiteY3" fmla="*/ 111732 h 139284"/>
                <a:gd name="connsiteX4" fmla="*/ 1646721 w 1674415"/>
                <a:gd name="connsiteY4" fmla="*/ 89938 h 139284"/>
                <a:gd name="connsiteX5" fmla="*/ 1646721 w 1674415"/>
                <a:gd name="connsiteY5" fmla="*/ 84656 h 139284"/>
                <a:gd name="connsiteX6" fmla="*/ 1619073 w 1674415"/>
                <a:gd name="connsiteY6" fmla="*/ 111970 h 139284"/>
                <a:gd name="connsiteX7" fmla="*/ 1646721 w 1674415"/>
                <a:gd name="connsiteY7" fmla="*/ 139237 h 139284"/>
                <a:gd name="connsiteX8" fmla="*/ 1674416 w 1674415"/>
                <a:gd name="connsiteY8" fmla="*/ 112303 h 139284"/>
                <a:gd name="connsiteX9" fmla="*/ 1646721 w 1674415"/>
                <a:gd name="connsiteY9" fmla="*/ 84656 h 139284"/>
                <a:gd name="connsiteX10" fmla="*/ 1642343 w 1674415"/>
                <a:gd name="connsiteY10" fmla="*/ 103643 h 139284"/>
                <a:gd name="connsiteX11" fmla="*/ 1647434 w 1674415"/>
                <a:gd name="connsiteY11" fmla="*/ 103643 h 139284"/>
                <a:gd name="connsiteX12" fmla="*/ 1652193 w 1674415"/>
                <a:gd name="connsiteY12" fmla="*/ 106593 h 139284"/>
                <a:gd name="connsiteX13" fmla="*/ 1647434 w 1674415"/>
                <a:gd name="connsiteY13" fmla="*/ 109781 h 139284"/>
                <a:gd name="connsiteX14" fmla="*/ 1642343 w 1674415"/>
                <a:gd name="connsiteY14" fmla="*/ 109781 h 139284"/>
                <a:gd name="connsiteX15" fmla="*/ 1642343 w 1674415"/>
                <a:gd name="connsiteY15" fmla="*/ 103643 h 139284"/>
                <a:gd name="connsiteX16" fmla="*/ 1635538 w 1674415"/>
                <a:gd name="connsiteY16" fmla="*/ 97504 h 139284"/>
                <a:gd name="connsiteX17" fmla="*/ 1635538 w 1674415"/>
                <a:gd name="connsiteY17" fmla="*/ 126532 h 139284"/>
                <a:gd name="connsiteX18" fmla="*/ 1642295 w 1674415"/>
                <a:gd name="connsiteY18" fmla="*/ 126532 h 139284"/>
                <a:gd name="connsiteX19" fmla="*/ 1642295 w 1674415"/>
                <a:gd name="connsiteY19" fmla="*/ 115539 h 139284"/>
                <a:gd name="connsiteX20" fmla="*/ 1647244 w 1674415"/>
                <a:gd name="connsiteY20" fmla="*/ 115539 h 139284"/>
                <a:gd name="connsiteX21" fmla="*/ 1651432 w 1674415"/>
                <a:gd name="connsiteY21" fmla="*/ 121678 h 139284"/>
                <a:gd name="connsiteX22" fmla="*/ 1652526 w 1674415"/>
                <a:gd name="connsiteY22" fmla="*/ 126532 h 139284"/>
                <a:gd name="connsiteX23" fmla="*/ 1660616 w 1674415"/>
                <a:gd name="connsiteY23" fmla="*/ 126532 h 139284"/>
                <a:gd name="connsiteX24" fmla="*/ 1658998 w 1674415"/>
                <a:gd name="connsiteY24" fmla="*/ 124771 h 139284"/>
                <a:gd name="connsiteX25" fmla="*/ 1658427 w 1674415"/>
                <a:gd name="connsiteY25" fmla="*/ 120060 h 139284"/>
                <a:gd name="connsiteX26" fmla="*/ 1655857 w 1674415"/>
                <a:gd name="connsiteY26" fmla="*/ 112684 h 139284"/>
                <a:gd name="connsiteX27" fmla="*/ 1658998 w 1674415"/>
                <a:gd name="connsiteY27" fmla="*/ 105974 h 139284"/>
                <a:gd name="connsiteX28" fmla="*/ 1648529 w 1674415"/>
                <a:gd name="connsiteY28" fmla="*/ 97504 h 139284"/>
                <a:gd name="connsiteX29" fmla="*/ 1635538 w 1674415"/>
                <a:gd name="connsiteY29" fmla="*/ 97504 h 139284"/>
                <a:gd name="connsiteX30" fmla="*/ 1640344 w 1674415"/>
                <a:gd name="connsiteY30" fmla="*/ 15941 h 139284"/>
                <a:gd name="connsiteX31" fmla="*/ 1539842 w 1674415"/>
                <a:gd name="connsiteY31" fmla="*/ 15941 h 139284"/>
                <a:gd name="connsiteX32" fmla="*/ 1539842 w 1674415"/>
                <a:gd name="connsiteY32" fmla="*/ 38117 h 139284"/>
                <a:gd name="connsiteX33" fmla="*/ 1576626 w 1674415"/>
                <a:gd name="connsiteY33" fmla="*/ 38117 h 139284"/>
                <a:gd name="connsiteX34" fmla="*/ 1576626 w 1674415"/>
                <a:gd name="connsiteY34" fmla="*/ 136382 h 139284"/>
                <a:gd name="connsiteX35" fmla="*/ 1603179 w 1674415"/>
                <a:gd name="connsiteY35" fmla="*/ 136382 h 139284"/>
                <a:gd name="connsiteX36" fmla="*/ 1603179 w 1674415"/>
                <a:gd name="connsiteY36" fmla="*/ 38117 h 139284"/>
                <a:gd name="connsiteX37" fmla="*/ 1640344 w 1674415"/>
                <a:gd name="connsiteY37" fmla="*/ 38117 h 139284"/>
                <a:gd name="connsiteX38" fmla="*/ 1640344 w 1674415"/>
                <a:gd name="connsiteY38" fmla="*/ 15941 h 139284"/>
                <a:gd name="connsiteX39" fmla="*/ 1531514 w 1674415"/>
                <a:gd name="connsiteY39" fmla="*/ 15941 h 139284"/>
                <a:gd name="connsiteX40" fmla="*/ 1505913 w 1674415"/>
                <a:gd name="connsiteY40" fmla="*/ 15941 h 139284"/>
                <a:gd name="connsiteX41" fmla="*/ 1505913 w 1674415"/>
                <a:gd name="connsiteY41" fmla="*/ 66097 h 139284"/>
                <a:gd name="connsiteX42" fmla="*/ 1507007 w 1674415"/>
                <a:gd name="connsiteY42" fmla="*/ 100597 h 139284"/>
                <a:gd name="connsiteX43" fmla="*/ 1491066 w 1674415"/>
                <a:gd name="connsiteY43" fmla="*/ 72807 h 139284"/>
                <a:gd name="connsiteX44" fmla="*/ 1455567 w 1674415"/>
                <a:gd name="connsiteY44" fmla="*/ 15941 h 139284"/>
                <a:gd name="connsiteX45" fmla="*/ 1428443 w 1674415"/>
                <a:gd name="connsiteY45" fmla="*/ 15941 h 139284"/>
                <a:gd name="connsiteX46" fmla="*/ 1428443 w 1674415"/>
                <a:gd name="connsiteY46" fmla="*/ 136334 h 139284"/>
                <a:gd name="connsiteX47" fmla="*/ 1454044 w 1674415"/>
                <a:gd name="connsiteY47" fmla="*/ 136334 h 139284"/>
                <a:gd name="connsiteX48" fmla="*/ 1454044 w 1674415"/>
                <a:gd name="connsiteY48" fmla="*/ 85037 h 139284"/>
                <a:gd name="connsiteX49" fmla="*/ 1452997 w 1674415"/>
                <a:gd name="connsiteY49" fmla="*/ 51250 h 139284"/>
                <a:gd name="connsiteX50" fmla="*/ 1468367 w 1674415"/>
                <a:gd name="connsiteY50" fmla="*/ 78184 h 139284"/>
                <a:gd name="connsiteX51" fmla="*/ 1504819 w 1674415"/>
                <a:gd name="connsiteY51" fmla="*/ 136334 h 139284"/>
                <a:gd name="connsiteX52" fmla="*/ 1531562 w 1674415"/>
                <a:gd name="connsiteY52" fmla="*/ 136334 h 139284"/>
                <a:gd name="connsiteX53" fmla="*/ 1531562 w 1674415"/>
                <a:gd name="connsiteY53" fmla="*/ 15941 h 139284"/>
                <a:gd name="connsiteX54" fmla="*/ 1413310 w 1674415"/>
                <a:gd name="connsiteY54" fmla="*/ 15941 h 139284"/>
                <a:gd name="connsiteX55" fmla="*/ 1321754 w 1674415"/>
                <a:gd name="connsiteY55" fmla="*/ 15941 h 139284"/>
                <a:gd name="connsiteX56" fmla="*/ 1321754 w 1674415"/>
                <a:gd name="connsiteY56" fmla="*/ 136334 h 139284"/>
                <a:gd name="connsiteX57" fmla="*/ 1414547 w 1674415"/>
                <a:gd name="connsiteY57" fmla="*/ 136334 h 139284"/>
                <a:gd name="connsiteX58" fmla="*/ 1414547 w 1674415"/>
                <a:gd name="connsiteY58" fmla="*/ 114112 h 139284"/>
                <a:gd name="connsiteX59" fmla="*/ 1348260 w 1674415"/>
                <a:gd name="connsiteY59" fmla="*/ 114112 h 139284"/>
                <a:gd name="connsiteX60" fmla="*/ 1348260 w 1674415"/>
                <a:gd name="connsiteY60" fmla="*/ 84703 h 139284"/>
                <a:gd name="connsiteX61" fmla="*/ 1407933 w 1674415"/>
                <a:gd name="connsiteY61" fmla="*/ 84703 h 139284"/>
                <a:gd name="connsiteX62" fmla="*/ 1407933 w 1674415"/>
                <a:gd name="connsiteY62" fmla="*/ 63956 h 139284"/>
                <a:gd name="connsiteX63" fmla="*/ 1348260 w 1674415"/>
                <a:gd name="connsiteY63" fmla="*/ 63956 h 139284"/>
                <a:gd name="connsiteX64" fmla="*/ 1348260 w 1674415"/>
                <a:gd name="connsiteY64" fmla="*/ 38117 h 139284"/>
                <a:gd name="connsiteX65" fmla="*/ 1413263 w 1674415"/>
                <a:gd name="connsiteY65" fmla="*/ 38117 h 139284"/>
                <a:gd name="connsiteX66" fmla="*/ 1413263 w 1674415"/>
                <a:gd name="connsiteY66" fmla="*/ 15941 h 139284"/>
                <a:gd name="connsiteX67" fmla="*/ 1233101 w 1674415"/>
                <a:gd name="connsiteY67" fmla="*/ 36689 h 139284"/>
                <a:gd name="connsiteX68" fmla="*/ 1259654 w 1674415"/>
                <a:gd name="connsiteY68" fmla="*/ 36689 h 139284"/>
                <a:gd name="connsiteX69" fmla="*/ 1282163 w 1674415"/>
                <a:gd name="connsiteY69" fmla="*/ 53154 h 139284"/>
                <a:gd name="connsiteX70" fmla="*/ 1258560 w 1674415"/>
                <a:gd name="connsiteY70" fmla="*/ 69761 h 139284"/>
                <a:gd name="connsiteX71" fmla="*/ 1233149 w 1674415"/>
                <a:gd name="connsiteY71" fmla="*/ 69761 h 139284"/>
                <a:gd name="connsiteX72" fmla="*/ 1233149 w 1674415"/>
                <a:gd name="connsiteY72" fmla="*/ 36689 h 139284"/>
                <a:gd name="connsiteX73" fmla="*/ 1206501 w 1674415"/>
                <a:gd name="connsiteY73" fmla="*/ 15941 h 139284"/>
                <a:gd name="connsiteX74" fmla="*/ 1206501 w 1674415"/>
                <a:gd name="connsiteY74" fmla="*/ 136334 h 139284"/>
                <a:gd name="connsiteX75" fmla="*/ 1233054 w 1674415"/>
                <a:gd name="connsiteY75" fmla="*/ 136334 h 139284"/>
                <a:gd name="connsiteX76" fmla="*/ 1233054 w 1674415"/>
                <a:gd name="connsiteY76" fmla="*/ 89034 h 139284"/>
                <a:gd name="connsiteX77" fmla="*/ 1256990 w 1674415"/>
                <a:gd name="connsiteY77" fmla="*/ 89034 h 139284"/>
                <a:gd name="connsiteX78" fmla="*/ 1281925 w 1674415"/>
                <a:gd name="connsiteY78" fmla="*/ 120108 h 139284"/>
                <a:gd name="connsiteX79" fmla="*/ 1285065 w 1674415"/>
                <a:gd name="connsiteY79" fmla="*/ 136382 h 139284"/>
                <a:gd name="connsiteX80" fmla="*/ 1312856 w 1674415"/>
                <a:gd name="connsiteY80" fmla="*/ 136382 h 139284"/>
                <a:gd name="connsiteX81" fmla="*/ 1311761 w 1674415"/>
                <a:gd name="connsiteY81" fmla="*/ 134907 h 139284"/>
                <a:gd name="connsiteX82" fmla="*/ 1308145 w 1674415"/>
                <a:gd name="connsiteY82" fmla="*/ 119394 h 139284"/>
                <a:gd name="connsiteX83" fmla="*/ 1288872 w 1674415"/>
                <a:gd name="connsiteY83" fmla="*/ 79517 h 139284"/>
                <a:gd name="connsiteX84" fmla="*/ 1308287 w 1674415"/>
                <a:gd name="connsiteY84" fmla="*/ 50108 h 139284"/>
                <a:gd name="connsiteX85" fmla="*/ 1265460 w 1674415"/>
                <a:gd name="connsiteY85" fmla="*/ 15989 h 139284"/>
                <a:gd name="connsiteX86" fmla="*/ 1206501 w 1674415"/>
                <a:gd name="connsiteY86" fmla="*/ 15989 h 139284"/>
                <a:gd name="connsiteX87" fmla="*/ 1152157 w 1674415"/>
                <a:gd name="connsiteY87" fmla="*/ 15941 h 139284"/>
                <a:gd name="connsiteX88" fmla="*/ 1060601 w 1674415"/>
                <a:gd name="connsiteY88" fmla="*/ 15941 h 139284"/>
                <a:gd name="connsiteX89" fmla="*/ 1060601 w 1674415"/>
                <a:gd name="connsiteY89" fmla="*/ 136334 h 139284"/>
                <a:gd name="connsiteX90" fmla="*/ 1153394 w 1674415"/>
                <a:gd name="connsiteY90" fmla="*/ 136334 h 139284"/>
                <a:gd name="connsiteX91" fmla="*/ 1153394 w 1674415"/>
                <a:gd name="connsiteY91" fmla="*/ 114112 h 139284"/>
                <a:gd name="connsiteX92" fmla="*/ 1087154 w 1674415"/>
                <a:gd name="connsiteY92" fmla="*/ 114112 h 139284"/>
                <a:gd name="connsiteX93" fmla="*/ 1087154 w 1674415"/>
                <a:gd name="connsiteY93" fmla="*/ 84703 h 139284"/>
                <a:gd name="connsiteX94" fmla="*/ 1146827 w 1674415"/>
                <a:gd name="connsiteY94" fmla="*/ 84703 h 139284"/>
                <a:gd name="connsiteX95" fmla="*/ 1146827 w 1674415"/>
                <a:gd name="connsiteY95" fmla="*/ 63956 h 139284"/>
                <a:gd name="connsiteX96" fmla="*/ 1087154 w 1674415"/>
                <a:gd name="connsiteY96" fmla="*/ 63956 h 139284"/>
                <a:gd name="connsiteX97" fmla="*/ 1087154 w 1674415"/>
                <a:gd name="connsiteY97" fmla="*/ 38117 h 139284"/>
                <a:gd name="connsiteX98" fmla="*/ 1152157 w 1674415"/>
                <a:gd name="connsiteY98" fmla="*/ 38117 h 139284"/>
                <a:gd name="connsiteX99" fmla="*/ 1152157 w 1674415"/>
                <a:gd name="connsiteY99" fmla="*/ 15941 h 139284"/>
                <a:gd name="connsiteX100" fmla="*/ 1044517 w 1674415"/>
                <a:gd name="connsiteY100" fmla="*/ 71522 h 139284"/>
                <a:gd name="connsiteX101" fmla="*/ 993219 w 1674415"/>
                <a:gd name="connsiteY101" fmla="*/ 71522 h 139284"/>
                <a:gd name="connsiteX102" fmla="*/ 993219 w 1674415"/>
                <a:gd name="connsiteY102" fmla="*/ 90842 h 139284"/>
                <a:gd name="connsiteX103" fmla="*/ 1020343 w 1674415"/>
                <a:gd name="connsiteY103" fmla="*/ 90842 h 139284"/>
                <a:gd name="connsiteX104" fmla="*/ 991268 w 1674415"/>
                <a:gd name="connsiteY104" fmla="*/ 117966 h 139284"/>
                <a:gd name="connsiteX105" fmla="*/ 957720 w 1674415"/>
                <a:gd name="connsiteY105" fmla="*/ 76614 h 139284"/>
                <a:gd name="connsiteX106" fmla="*/ 990507 w 1674415"/>
                <a:gd name="connsiteY106" fmla="*/ 35071 h 139284"/>
                <a:gd name="connsiteX107" fmla="*/ 1017060 w 1674415"/>
                <a:gd name="connsiteY107" fmla="*/ 55676 h 139284"/>
                <a:gd name="connsiteX108" fmla="*/ 1042852 w 1674415"/>
                <a:gd name="connsiteY108" fmla="*/ 55676 h 139284"/>
                <a:gd name="connsiteX109" fmla="*/ 990697 w 1674415"/>
                <a:gd name="connsiteY109" fmla="*/ 13039 h 139284"/>
                <a:gd name="connsiteX110" fmla="*/ 930834 w 1674415"/>
                <a:gd name="connsiteY110" fmla="*/ 76757 h 139284"/>
                <a:gd name="connsiteX111" fmla="*/ 988270 w 1674415"/>
                <a:gd name="connsiteY111" fmla="*/ 139285 h 139284"/>
                <a:gd name="connsiteX112" fmla="*/ 1024721 w 1674415"/>
                <a:gd name="connsiteY112" fmla="*/ 122630 h 139284"/>
                <a:gd name="connsiteX113" fmla="*/ 1027481 w 1674415"/>
                <a:gd name="connsiteY113" fmla="*/ 136382 h 139284"/>
                <a:gd name="connsiteX114" fmla="*/ 1044517 w 1674415"/>
                <a:gd name="connsiteY114" fmla="*/ 136382 h 139284"/>
                <a:gd name="connsiteX115" fmla="*/ 1044517 w 1674415"/>
                <a:gd name="connsiteY115" fmla="*/ 71522 h 139284"/>
                <a:gd name="connsiteX116" fmla="*/ 917748 w 1674415"/>
                <a:gd name="connsiteY116" fmla="*/ 15941 h 139284"/>
                <a:gd name="connsiteX117" fmla="*/ 891194 w 1674415"/>
                <a:gd name="connsiteY117" fmla="*/ 15941 h 139284"/>
                <a:gd name="connsiteX118" fmla="*/ 891194 w 1674415"/>
                <a:gd name="connsiteY118" fmla="*/ 136334 h 139284"/>
                <a:gd name="connsiteX119" fmla="*/ 917748 w 1674415"/>
                <a:gd name="connsiteY119" fmla="*/ 136334 h 139284"/>
                <a:gd name="connsiteX120" fmla="*/ 917748 w 1674415"/>
                <a:gd name="connsiteY120" fmla="*/ 15941 h 139284"/>
                <a:gd name="connsiteX121" fmla="*/ 799115 w 1674415"/>
                <a:gd name="connsiteY121" fmla="*/ 36689 h 139284"/>
                <a:gd name="connsiteX122" fmla="*/ 825668 w 1674415"/>
                <a:gd name="connsiteY122" fmla="*/ 36689 h 139284"/>
                <a:gd name="connsiteX123" fmla="*/ 848224 w 1674415"/>
                <a:gd name="connsiteY123" fmla="*/ 53154 h 139284"/>
                <a:gd name="connsiteX124" fmla="*/ 824574 w 1674415"/>
                <a:gd name="connsiteY124" fmla="*/ 69761 h 139284"/>
                <a:gd name="connsiteX125" fmla="*/ 799163 w 1674415"/>
                <a:gd name="connsiteY125" fmla="*/ 69761 h 139284"/>
                <a:gd name="connsiteX126" fmla="*/ 799163 w 1674415"/>
                <a:gd name="connsiteY126" fmla="*/ 36689 h 139284"/>
                <a:gd name="connsiteX127" fmla="*/ 772562 w 1674415"/>
                <a:gd name="connsiteY127" fmla="*/ 15941 h 139284"/>
                <a:gd name="connsiteX128" fmla="*/ 772562 w 1674415"/>
                <a:gd name="connsiteY128" fmla="*/ 136334 h 139284"/>
                <a:gd name="connsiteX129" fmla="*/ 799115 w 1674415"/>
                <a:gd name="connsiteY129" fmla="*/ 136334 h 139284"/>
                <a:gd name="connsiteX130" fmla="*/ 799115 w 1674415"/>
                <a:gd name="connsiteY130" fmla="*/ 89034 h 139284"/>
                <a:gd name="connsiteX131" fmla="*/ 823146 w 1674415"/>
                <a:gd name="connsiteY131" fmla="*/ 89034 h 139284"/>
                <a:gd name="connsiteX132" fmla="*/ 847986 w 1674415"/>
                <a:gd name="connsiteY132" fmla="*/ 120108 h 139284"/>
                <a:gd name="connsiteX133" fmla="*/ 851127 w 1674415"/>
                <a:gd name="connsiteY133" fmla="*/ 136382 h 139284"/>
                <a:gd name="connsiteX134" fmla="*/ 878965 w 1674415"/>
                <a:gd name="connsiteY134" fmla="*/ 136382 h 139284"/>
                <a:gd name="connsiteX135" fmla="*/ 877918 w 1674415"/>
                <a:gd name="connsiteY135" fmla="*/ 134907 h 139284"/>
                <a:gd name="connsiteX136" fmla="*/ 874206 w 1674415"/>
                <a:gd name="connsiteY136" fmla="*/ 119394 h 139284"/>
                <a:gd name="connsiteX137" fmla="*/ 854981 w 1674415"/>
                <a:gd name="connsiteY137" fmla="*/ 79517 h 139284"/>
                <a:gd name="connsiteX138" fmla="*/ 874396 w 1674415"/>
                <a:gd name="connsiteY138" fmla="*/ 50108 h 139284"/>
                <a:gd name="connsiteX139" fmla="*/ 831521 w 1674415"/>
                <a:gd name="connsiteY139" fmla="*/ 15989 h 139284"/>
                <a:gd name="connsiteX140" fmla="*/ 772562 w 1674415"/>
                <a:gd name="connsiteY140" fmla="*/ 15989 h 139284"/>
                <a:gd name="connsiteX141" fmla="*/ 757477 w 1674415"/>
                <a:gd name="connsiteY141" fmla="*/ 15941 h 139284"/>
                <a:gd name="connsiteX142" fmla="*/ 665921 w 1674415"/>
                <a:gd name="connsiteY142" fmla="*/ 15941 h 139284"/>
                <a:gd name="connsiteX143" fmla="*/ 665921 w 1674415"/>
                <a:gd name="connsiteY143" fmla="*/ 136334 h 139284"/>
                <a:gd name="connsiteX144" fmla="*/ 758714 w 1674415"/>
                <a:gd name="connsiteY144" fmla="*/ 136334 h 139284"/>
                <a:gd name="connsiteX145" fmla="*/ 758714 w 1674415"/>
                <a:gd name="connsiteY145" fmla="*/ 114112 h 139284"/>
                <a:gd name="connsiteX146" fmla="*/ 692427 w 1674415"/>
                <a:gd name="connsiteY146" fmla="*/ 114112 h 139284"/>
                <a:gd name="connsiteX147" fmla="*/ 692427 w 1674415"/>
                <a:gd name="connsiteY147" fmla="*/ 84703 h 139284"/>
                <a:gd name="connsiteX148" fmla="*/ 752100 w 1674415"/>
                <a:gd name="connsiteY148" fmla="*/ 84703 h 139284"/>
                <a:gd name="connsiteX149" fmla="*/ 752100 w 1674415"/>
                <a:gd name="connsiteY149" fmla="*/ 63956 h 139284"/>
                <a:gd name="connsiteX150" fmla="*/ 692427 w 1674415"/>
                <a:gd name="connsiteY150" fmla="*/ 63956 h 139284"/>
                <a:gd name="connsiteX151" fmla="*/ 692427 w 1674415"/>
                <a:gd name="connsiteY151" fmla="*/ 38117 h 139284"/>
                <a:gd name="connsiteX152" fmla="*/ 757430 w 1674415"/>
                <a:gd name="connsiteY152" fmla="*/ 38117 h 139284"/>
                <a:gd name="connsiteX153" fmla="*/ 757430 w 1674415"/>
                <a:gd name="connsiteY153" fmla="*/ 15941 h 139284"/>
                <a:gd name="connsiteX154" fmla="*/ 659259 w 1674415"/>
                <a:gd name="connsiteY154" fmla="*/ 15941 h 139284"/>
                <a:gd name="connsiteX155" fmla="*/ 631421 w 1674415"/>
                <a:gd name="connsiteY155" fmla="*/ 15941 h 139284"/>
                <a:gd name="connsiteX156" fmla="*/ 615670 w 1674415"/>
                <a:gd name="connsiteY156" fmla="*/ 64670 h 139284"/>
                <a:gd name="connsiteX157" fmla="*/ 603774 w 1674415"/>
                <a:gd name="connsiteY157" fmla="*/ 111209 h 139284"/>
                <a:gd name="connsiteX158" fmla="*/ 592068 w 1674415"/>
                <a:gd name="connsiteY158" fmla="*/ 64670 h 139284"/>
                <a:gd name="connsiteX159" fmla="*/ 576126 w 1674415"/>
                <a:gd name="connsiteY159" fmla="*/ 15941 h 139284"/>
                <a:gd name="connsiteX160" fmla="*/ 548288 w 1674415"/>
                <a:gd name="connsiteY160" fmla="*/ 15941 h 139284"/>
                <a:gd name="connsiteX161" fmla="*/ 588213 w 1674415"/>
                <a:gd name="connsiteY161" fmla="*/ 136334 h 139284"/>
                <a:gd name="connsiteX162" fmla="*/ 618573 w 1674415"/>
                <a:gd name="connsiteY162" fmla="*/ 136334 h 139284"/>
                <a:gd name="connsiteX163" fmla="*/ 659259 w 1674415"/>
                <a:gd name="connsiteY163" fmla="*/ 15941 h 139284"/>
                <a:gd name="connsiteX164" fmla="*/ 549097 w 1674415"/>
                <a:gd name="connsiteY164" fmla="*/ 51631 h 139284"/>
                <a:gd name="connsiteX165" fmla="*/ 502034 w 1674415"/>
                <a:gd name="connsiteY165" fmla="*/ 12991 h 139284"/>
                <a:gd name="connsiteX166" fmla="*/ 454972 w 1674415"/>
                <a:gd name="connsiteY166" fmla="*/ 49299 h 139284"/>
                <a:gd name="connsiteX167" fmla="*/ 493612 w 1674415"/>
                <a:gd name="connsiteY167" fmla="*/ 84513 h 139284"/>
                <a:gd name="connsiteX168" fmla="*/ 526922 w 1674415"/>
                <a:gd name="connsiteY168" fmla="*/ 102739 h 139284"/>
                <a:gd name="connsiteX169" fmla="*/ 504604 w 1674415"/>
                <a:gd name="connsiteY169" fmla="*/ 118823 h 139284"/>
                <a:gd name="connsiteX170" fmla="*/ 477099 w 1674415"/>
                <a:gd name="connsiteY170" fmla="*/ 96077 h 139284"/>
                <a:gd name="connsiteX171" fmla="*/ 450546 w 1674415"/>
                <a:gd name="connsiteY171" fmla="*/ 96077 h 139284"/>
                <a:gd name="connsiteX172" fmla="*/ 503462 w 1674415"/>
                <a:gd name="connsiteY172" fmla="*/ 139237 h 139284"/>
                <a:gd name="connsiteX173" fmla="*/ 553808 w 1674415"/>
                <a:gd name="connsiteY173" fmla="*/ 100217 h 139284"/>
                <a:gd name="connsiteX174" fmla="*/ 510219 w 1674415"/>
                <a:gd name="connsiteY174" fmla="*/ 63385 h 139284"/>
                <a:gd name="connsiteX175" fmla="*/ 480573 w 1674415"/>
                <a:gd name="connsiteY175" fmla="*/ 47301 h 139284"/>
                <a:gd name="connsiteX176" fmla="*/ 500512 w 1674415"/>
                <a:gd name="connsiteY176" fmla="*/ 33358 h 139284"/>
                <a:gd name="connsiteX177" fmla="*/ 523591 w 1674415"/>
                <a:gd name="connsiteY177" fmla="*/ 51583 h 139284"/>
                <a:gd name="connsiteX178" fmla="*/ 549097 w 1674415"/>
                <a:gd name="connsiteY178" fmla="*/ 51583 h 139284"/>
                <a:gd name="connsiteX179" fmla="*/ 417664 w 1674415"/>
                <a:gd name="connsiteY179" fmla="*/ 114112 h 139284"/>
                <a:gd name="connsiteX180" fmla="*/ 357991 w 1674415"/>
                <a:gd name="connsiteY180" fmla="*/ 114112 h 139284"/>
                <a:gd name="connsiteX181" fmla="*/ 357991 w 1674415"/>
                <a:gd name="connsiteY181" fmla="*/ 15941 h 139284"/>
                <a:gd name="connsiteX182" fmla="*/ 331438 w 1674415"/>
                <a:gd name="connsiteY182" fmla="*/ 15941 h 139284"/>
                <a:gd name="connsiteX183" fmla="*/ 331438 w 1674415"/>
                <a:gd name="connsiteY183" fmla="*/ 136334 h 139284"/>
                <a:gd name="connsiteX184" fmla="*/ 417664 w 1674415"/>
                <a:gd name="connsiteY184" fmla="*/ 136334 h 139284"/>
                <a:gd name="connsiteX185" fmla="*/ 417664 w 1674415"/>
                <a:gd name="connsiteY185" fmla="*/ 114112 h 139284"/>
                <a:gd name="connsiteX186" fmla="*/ 323206 w 1674415"/>
                <a:gd name="connsiteY186" fmla="*/ 114112 h 139284"/>
                <a:gd name="connsiteX187" fmla="*/ 263532 w 1674415"/>
                <a:gd name="connsiteY187" fmla="*/ 114112 h 139284"/>
                <a:gd name="connsiteX188" fmla="*/ 263532 w 1674415"/>
                <a:gd name="connsiteY188" fmla="*/ 15941 h 139284"/>
                <a:gd name="connsiteX189" fmla="*/ 236979 w 1674415"/>
                <a:gd name="connsiteY189" fmla="*/ 15941 h 139284"/>
                <a:gd name="connsiteX190" fmla="*/ 236979 w 1674415"/>
                <a:gd name="connsiteY190" fmla="*/ 136334 h 139284"/>
                <a:gd name="connsiteX191" fmla="*/ 323206 w 1674415"/>
                <a:gd name="connsiteY191" fmla="*/ 136334 h 139284"/>
                <a:gd name="connsiteX192" fmla="*/ 323206 w 1674415"/>
                <a:gd name="connsiteY192" fmla="*/ 114112 h 139284"/>
                <a:gd name="connsiteX193" fmla="*/ 170073 w 1674415"/>
                <a:gd name="connsiteY193" fmla="*/ 14086 h 139284"/>
                <a:gd name="connsiteX194" fmla="*/ 177211 w 1674415"/>
                <a:gd name="connsiteY194" fmla="*/ 21319 h 139284"/>
                <a:gd name="connsiteX195" fmla="*/ 170073 w 1674415"/>
                <a:gd name="connsiteY195" fmla="*/ 28504 h 139284"/>
                <a:gd name="connsiteX196" fmla="*/ 162792 w 1674415"/>
                <a:gd name="connsiteY196" fmla="*/ 21319 h 139284"/>
                <a:gd name="connsiteX197" fmla="*/ 170073 w 1674415"/>
                <a:gd name="connsiteY197" fmla="*/ 14086 h 139284"/>
                <a:gd name="connsiteX198" fmla="*/ 186015 w 1674415"/>
                <a:gd name="connsiteY198" fmla="*/ 90081 h 139284"/>
                <a:gd name="connsiteX199" fmla="*/ 153608 w 1674415"/>
                <a:gd name="connsiteY199" fmla="*/ 90081 h 139284"/>
                <a:gd name="connsiteX200" fmla="*/ 161460 w 1674415"/>
                <a:gd name="connsiteY200" fmla="*/ 68429 h 139284"/>
                <a:gd name="connsiteX201" fmla="*/ 169930 w 1674415"/>
                <a:gd name="connsiteY201" fmla="*/ 42637 h 139284"/>
                <a:gd name="connsiteX202" fmla="*/ 170073 w 1674415"/>
                <a:gd name="connsiteY202" fmla="*/ 42637 h 139284"/>
                <a:gd name="connsiteX203" fmla="*/ 178163 w 1674415"/>
                <a:gd name="connsiteY203" fmla="*/ 68429 h 139284"/>
                <a:gd name="connsiteX204" fmla="*/ 186015 w 1674415"/>
                <a:gd name="connsiteY204" fmla="*/ 90081 h 139284"/>
                <a:gd name="connsiteX205" fmla="*/ 170263 w 1674415"/>
                <a:gd name="connsiteY205" fmla="*/ 0 h 139284"/>
                <a:gd name="connsiteX206" fmla="*/ 148469 w 1674415"/>
                <a:gd name="connsiteY206" fmla="*/ 21128 h 139284"/>
                <a:gd name="connsiteX207" fmla="*/ 150658 w 1674415"/>
                <a:gd name="connsiteY207" fmla="*/ 30693 h 139284"/>
                <a:gd name="connsiteX208" fmla="*/ 109829 w 1674415"/>
                <a:gd name="connsiteY208" fmla="*/ 136334 h 139284"/>
                <a:gd name="connsiteX209" fmla="*/ 137334 w 1674415"/>
                <a:gd name="connsiteY209" fmla="*/ 136334 h 139284"/>
                <a:gd name="connsiteX210" fmla="*/ 147232 w 1674415"/>
                <a:gd name="connsiteY210" fmla="*/ 109401 h 139284"/>
                <a:gd name="connsiteX211" fmla="*/ 192629 w 1674415"/>
                <a:gd name="connsiteY211" fmla="*/ 109401 h 139284"/>
                <a:gd name="connsiteX212" fmla="*/ 202337 w 1674415"/>
                <a:gd name="connsiteY212" fmla="*/ 136334 h 139284"/>
                <a:gd name="connsiteX213" fmla="*/ 230365 w 1674415"/>
                <a:gd name="connsiteY213" fmla="*/ 136334 h 139284"/>
                <a:gd name="connsiteX214" fmla="*/ 189536 w 1674415"/>
                <a:gd name="connsiteY214" fmla="*/ 30360 h 139284"/>
                <a:gd name="connsiteX215" fmla="*/ 191534 w 1674415"/>
                <a:gd name="connsiteY215" fmla="*/ 21319 h 139284"/>
                <a:gd name="connsiteX216" fmla="*/ 170263 w 1674415"/>
                <a:gd name="connsiteY216" fmla="*/ 0 h 139284"/>
                <a:gd name="connsiteX217" fmla="*/ 103072 w 1674415"/>
                <a:gd name="connsiteY217" fmla="*/ 15941 h 139284"/>
                <a:gd name="connsiteX218" fmla="*/ 76519 w 1674415"/>
                <a:gd name="connsiteY218" fmla="*/ 15941 h 139284"/>
                <a:gd name="connsiteX219" fmla="*/ 76519 w 1674415"/>
                <a:gd name="connsiteY219" fmla="*/ 61767 h 139284"/>
                <a:gd name="connsiteX220" fmla="*/ 26553 w 1674415"/>
                <a:gd name="connsiteY220" fmla="*/ 61767 h 139284"/>
                <a:gd name="connsiteX221" fmla="*/ 26553 w 1674415"/>
                <a:gd name="connsiteY221" fmla="*/ 15941 h 139284"/>
                <a:gd name="connsiteX222" fmla="*/ 0 w 1674415"/>
                <a:gd name="connsiteY222" fmla="*/ 15941 h 139284"/>
                <a:gd name="connsiteX223" fmla="*/ 0 w 1674415"/>
                <a:gd name="connsiteY223" fmla="*/ 136334 h 139284"/>
                <a:gd name="connsiteX224" fmla="*/ 26553 w 1674415"/>
                <a:gd name="connsiteY224" fmla="*/ 136334 h 139284"/>
                <a:gd name="connsiteX225" fmla="*/ 26553 w 1674415"/>
                <a:gd name="connsiteY225" fmla="*/ 83942 h 139284"/>
                <a:gd name="connsiteX226" fmla="*/ 76519 w 1674415"/>
                <a:gd name="connsiteY226" fmla="*/ 83942 h 139284"/>
                <a:gd name="connsiteX227" fmla="*/ 76519 w 1674415"/>
                <a:gd name="connsiteY227" fmla="*/ 136334 h 139284"/>
                <a:gd name="connsiteX228" fmla="*/ 103072 w 1674415"/>
                <a:gd name="connsiteY228" fmla="*/ 136334 h 139284"/>
                <a:gd name="connsiteX229" fmla="*/ 103072 w 1674415"/>
                <a:gd name="connsiteY229" fmla="*/ 15941 h 13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Lst>
              <a:rect l="l" t="t" r="r" b="b"/>
              <a:pathLst>
                <a:path w="1674415" h="139284">
                  <a:moveTo>
                    <a:pt x="1646721" y="89938"/>
                  </a:moveTo>
                  <a:cubicBezTo>
                    <a:pt x="1659188" y="89938"/>
                    <a:pt x="1668896" y="99693"/>
                    <a:pt x="1668896" y="112113"/>
                  </a:cubicBezTo>
                  <a:cubicBezTo>
                    <a:pt x="1668896" y="124010"/>
                    <a:pt x="1658807" y="133955"/>
                    <a:pt x="1646721" y="133955"/>
                  </a:cubicBezTo>
                  <a:cubicBezTo>
                    <a:pt x="1634443" y="133955"/>
                    <a:pt x="1624593" y="124010"/>
                    <a:pt x="1624593" y="111732"/>
                  </a:cubicBezTo>
                  <a:cubicBezTo>
                    <a:pt x="1624593" y="99693"/>
                    <a:pt x="1634443" y="89938"/>
                    <a:pt x="1646721" y="89938"/>
                  </a:cubicBezTo>
                  <a:moveTo>
                    <a:pt x="1646721" y="84656"/>
                  </a:moveTo>
                  <a:cubicBezTo>
                    <a:pt x="1631541" y="84656"/>
                    <a:pt x="1619073" y="96933"/>
                    <a:pt x="1619073" y="111970"/>
                  </a:cubicBezTo>
                  <a:cubicBezTo>
                    <a:pt x="1619073" y="126912"/>
                    <a:pt x="1631541" y="139237"/>
                    <a:pt x="1646721" y="139237"/>
                  </a:cubicBezTo>
                  <a:cubicBezTo>
                    <a:pt x="1661901" y="139237"/>
                    <a:pt x="1674416" y="126960"/>
                    <a:pt x="1674416" y="112303"/>
                  </a:cubicBezTo>
                  <a:cubicBezTo>
                    <a:pt x="1674368" y="96790"/>
                    <a:pt x="1662091" y="84656"/>
                    <a:pt x="1646721" y="84656"/>
                  </a:cubicBezTo>
                  <a:moveTo>
                    <a:pt x="1642343" y="103643"/>
                  </a:moveTo>
                  <a:lnTo>
                    <a:pt x="1647434" y="103643"/>
                  </a:lnTo>
                  <a:cubicBezTo>
                    <a:pt x="1651336" y="103643"/>
                    <a:pt x="1652193" y="104166"/>
                    <a:pt x="1652193" y="106593"/>
                  </a:cubicBezTo>
                  <a:cubicBezTo>
                    <a:pt x="1652193" y="109068"/>
                    <a:pt x="1651098" y="109781"/>
                    <a:pt x="1647434" y="109781"/>
                  </a:cubicBezTo>
                  <a:lnTo>
                    <a:pt x="1642343" y="109781"/>
                  </a:lnTo>
                  <a:lnTo>
                    <a:pt x="1642343" y="103643"/>
                  </a:lnTo>
                  <a:close/>
                  <a:moveTo>
                    <a:pt x="1635538" y="97504"/>
                  </a:moveTo>
                  <a:lnTo>
                    <a:pt x="1635538" y="126532"/>
                  </a:lnTo>
                  <a:lnTo>
                    <a:pt x="1642295" y="126532"/>
                  </a:lnTo>
                  <a:lnTo>
                    <a:pt x="1642295" y="115539"/>
                  </a:lnTo>
                  <a:lnTo>
                    <a:pt x="1647244" y="115539"/>
                  </a:lnTo>
                  <a:cubicBezTo>
                    <a:pt x="1651051" y="115539"/>
                    <a:pt x="1651432" y="115872"/>
                    <a:pt x="1651432" y="121678"/>
                  </a:cubicBezTo>
                  <a:cubicBezTo>
                    <a:pt x="1651432" y="124248"/>
                    <a:pt x="1651765" y="124961"/>
                    <a:pt x="1652526" y="126532"/>
                  </a:cubicBezTo>
                  <a:lnTo>
                    <a:pt x="1660616" y="126532"/>
                  </a:lnTo>
                  <a:cubicBezTo>
                    <a:pt x="1659521" y="125818"/>
                    <a:pt x="1658998" y="125294"/>
                    <a:pt x="1658998" y="124771"/>
                  </a:cubicBezTo>
                  <a:cubicBezTo>
                    <a:pt x="1658760" y="124200"/>
                    <a:pt x="1658427" y="123486"/>
                    <a:pt x="1658427" y="120060"/>
                  </a:cubicBezTo>
                  <a:cubicBezTo>
                    <a:pt x="1658427" y="115016"/>
                    <a:pt x="1657903" y="113921"/>
                    <a:pt x="1655857" y="112684"/>
                  </a:cubicBezTo>
                  <a:cubicBezTo>
                    <a:pt x="1658236" y="110876"/>
                    <a:pt x="1658998" y="109258"/>
                    <a:pt x="1658998" y="105974"/>
                  </a:cubicBezTo>
                  <a:cubicBezTo>
                    <a:pt x="1658998" y="99455"/>
                    <a:pt x="1653859" y="97504"/>
                    <a:pt x="1648529" y="97504"/>
                  </a:cubicBezTo>
                  <a:lnTo>
                    <a:pt x="1635538" y="97504"/>
                  </a:lnTo>
                  <a:close/>
                  <a:moveTo>
                    <a:pt x="1640344" y="15941"/>
                  </a:moveTo>
                  <a:lnTo>
                    <a:pt x="1539842" y="15941"/>
                  </a:lnTo>
                  <a:lnTo>
                    <a:pt x="1539842" y="38117"/>
                  </a:lnTo>
                  <a:lnTo>
                    <a:pt x="1576626" y="38117"/>
                  </a:lnTo>
                  <a:lnTo>
                    <a:pt x="1576626" y="136382"/>
                  </a:lnTo>
                  <a:lnTo>
                    <a:pt x="1603179" y="136382"/>
                  </a:lnTo>
                  <a:lnTo>
                    <a:pt x="1603179" y="38117"/>
                  </a:lnTo>
                  <a:lnTo>
                    <a:pt x="1640344" y="38117"/>
                  </a:lnTo>
                  <a:lnTo>
                    <a:pt x="1640344" y="15941"/>
                  </a:lnTo>
                  <a:close/>
                  <a:moveTo>
                    <a:pt x="1531514" y="15941"/>
                  </a:moveTo>
                  <a:lnTo>
                    <a:pt x="1505913" y="15941"/>
                  </a:lnTo>
                  <a:lnTo>
                    <a:pt x="1505913" y="66097"/>
                  </a:lnTo>
                  <a:cubicBezTo>
                    <a:pt x="1505913" y="78184"/>
                    <a:pt x="1506436" y="89748"/>
                    <a:pt x="1507007" y="100597"/>
                  </a:cubicBezTo>
                  <a:cubicBezTo>
                    <a:pt x="1504248" y="94601"/>
                    <a:pt x="1499108" y="85608"/>
                    <a:pt x="1491066" y="72807"/>
                  </a:cubicBezTo>
                  <a:lnTo>
                    <a:pt x="1455567" y="15941"/>
                  </a:lnTo>
                  <a:lnTo>
                    <a:pt x="1428443" y="15941"/>
                  </a:lnTo>
                  <a:lnTo>
                    <a:pt x="1428443" y="136334"/>
                  </a:lnTo>
                  <a:lnTo>
                    <a:pt x="1454044" y="136334"/>
                  </a:lnTo>
                  <a:lnTo>
                    <a:pt x="1454044" y="85037"/>
                  </a:lnTo>
                  <a:cubicBezTo>
                    <a:pt x="1454044" y="66430"/>
                    <a:pt x="1453663" y="58483"/>
                    <a:pt x="1452997" y="51250"/>
                  </a:cubicBezTo>
                  <a:cubicBezTo>
                    <a:pt x="1456661" y="58817"/>
                    <a:pt x="1456471" y="59197"/>
                    <a:pt x="1468367" y="78184"/>
                  </a:cubicBezTo>
                  <a:lnTo>
                    <a:pt x="1504819" y="136334"/>
                  </a:lnTo>
                  <a:lnTo>
                    <a:pt x="1531562" y="136334"/>
                  </a:lnTo>
                  <a:lnTo>
                    <a:pt x="1531562" y="15941"/>
                  </a:lnTo>
                  <a:close/>
                  <a:moveTo>
                    <a:pt x="1413310" y="15941"/>
                  </a:moveTo>
                  <a:lnTo>
                    <a:pt x="1321754" y="15941"/>
                  </a:lnTo>
                  <a:lnTo>
                    <a:pt x="1321754" y="136334"/>
                  </a:lnTo>
                  <a:lnTo>
                    <a:pt x="1414547" y="136334"/>
                  </a:lnTo>
                  <a:lnTo>
                    <a:pt x="1414547" y="114112"/>
                  </a:lnTo>
                  <a:lnTo>
                    <a:pt x="1348260" y="114112"/>
                  </a:lnTo>
                  <a:lnTo>
                    <a:pt x="1348260" y="84703"/>
                  </a:lnTo>
                  <a:lnTo>
                    <a:pt x="1407933" y="84703"/>
                  </a:lnTo>
                  <a:lnTo>
                    <a:pt x="1407933" y="63956"/>
                  </a:lnTo>
                  <a:lnTo>
                    <a:pt x="1348260" y="63956"/>
                  </a:lnTo>
                  <a:lnTo>
                    <a:pt x="1348260" y="38117"/>
                  </a:lnTo>
                  <a:lnTo>
                    <a:pt x="1413263" y="38117"/>
                  </a:lnTo>
                  <a:lnTo>
                    <a:pt x="1413263" y="15941"/>
                  </a:lnTo>
                  <a:close/>
                  <a:moveTo>
                    <a:pt x="1233101" y="36689"/>
                  </a:moveTo>
                  <a:lnTo>
                    <a:pt x="1259654" y="36689"/>
                  </a:lnTo>
                  <a:cubicBezTo>
                    <a:pt x="1275167" y="36689"/>
                    <a:pt x="1282163" y="41733"/>
                    <a:pt x="1282163" y="53154"/>
                  </a:cubicBezTo>
                  <a:cubicBezTo>
                    <a:pt x="1282163" y="67049"/>
                    <a:pt x="1269695" y="69761"/>
                    <a:pt x="1258560" y="69761"/>
                  </a:cubicBezTo>
                  <a:lnTo>
                    <a:pt x="1233149" y="69761"/>
                  </a:lnTo>
                  <a:lnTo>
                    <a:pt x="1233149" y="36689"/>
                  </a:lnTo>
                  <a:close/>
                  <a:moveTo>
                    <a:pt x="1206501" y="15941"/>
                  </a:moveTo>
                  <a:lnTo>
                    <a:pt x="1206501" y="136334"/>
                  </a:lnTo>
                  <a:lnTo>
                    <a:pt x="1233054" y="136334"/>
                  </a:lnTo>
                  <a:lnTo>
                    <a:pt x="1233054" y="89034"/>
                  </a:lnTo>
                  <a:lnTo>
                    <a:pt x="1256990" y="89034"/>
                  </a:lnTo>
                  <a:cubicBezTo>
                    <a:pt x="1276072" y="89034"/>
                    <a:pt x="1280259" y="94839"/>
                    <a:pt x="1281925" y="120108"/>
                  </a:cubicBezTo>
                  <a:cubicBezTo>
                    <a:pt x="1282448" y="129672"/>
                    <a:pt x="1283352" y="133289"/>
                    <a:pt x="1285065" y="136382"/>
                  </a:cubicBezTo>
                  <a:lnTo>
                    <a:pt x="1312856" y="136382"/>
                  </a:lnTo>
                  <a:lnTo>
                    <a:pt x="1311761" y="134907"/>
                  </a:lnTo>
                  <a:cubicBezTo>
                    <a:pt x="1309953" y="132194"/>
                    <a:pt x="1308811" y="127912"/>
                    <a:pt x="1308145" y="119394"/>
                  </a:cubicBezTo>
                  <a:cubicBezTo>
                    <a:pt x="1305956" y="91603"/>
                    <a:pt x="1302434" y="83704"/>
                    <a:pt x="1288872" y="79517"/>
                  </a:cubicBezTo>
                  <a:cubicBezTo>
                    <a:pt x="1301149" y="74996"/>
                    <a:pt x="1308287" y="64003"/>
                    <a:pt x="1308287" y="50108"/>
                  </a:cubicBezTo>
                  <a:cubicBezTo>
                    <a:pt x="1308287" y="24317"/>
                    <a:pt x="1286874" y="15989"/>
                    <a:pt x="1265460" y="15989"/>
                  </a:cubicBezTo>
                  <a:lnTo>
                    <a:pt x="1206501" y="15989"/>
                  </a:lnTo>
                  <a:close/>
                  <a:moveTo>
                    <a:pt x="1152157" y="15941"/>
                  </a:moveTo>
                  <a:lnTo>
                    <a:pt x="1060601" y="15941"/>
                  </a:lnTo>
                  <a:lnTo>
                    <a:pt x="1060601" y="136334"/>
                  </a:lnTo>
                  <a:lnTo>
                    <a:pt x="1153394" y="136334"/>
                  </a:lnTo>
                  <a:lnTo>
                    <a:pt x="1153394" y="114112"/>
                  </a:lnTo>
                  <a:lnTo>
                    <a:pt x="1087154" y="114112"/>
                  </a:lnTo>
                  <a:lnTo>
                    <a:pt x="1087154" y="84703"/>
                  </a:lnTo>
                  <a:lnTo>
                    <a:pt x="1146827" y="84703"/>
                  </a:lnTo>
                  <a:lnTo>
                    <a:pt x="1146827" y="63956"/>
                  </a:lnTo>
                  <a:lnTo>
                    <a:pt x="1087154" y="63956"/>
                  </a:lnTo>
                  <a:lnTo>
                    <a:pt x="1087154" y="38117"/>
                  </a:lnTo>
                  <a:lnTo>
                    <a:pt x="1152157" y="38117"/>
                  </a:lnTo>
                  <a:lnTo>
                    <a:pt x="1152157" y="15941"/>
                  </a:lnTo>
                  <a:close/>
                  <a:moveTo>
                    <a:pt x="1044517" y="71522"/>
                  </a:moveTo>
                  <a:lnTo>
                    <a:pt x="993219" y="71522"/>
                  </a:lnTo>
                  <a:lnTo>
                    <a:pt x="993219" y="90842"/>
                  </a:lnTo>
                  <a:lnTo>
                    <a:pt x="1020343" y="90842"/>
                  </a:lnTo>
                  <a:cubicBezTo>
                    <a:pt x="1019820" y="107117"/>
                    <a:pt x="1008066" y="117966"/>
                    <a:pt x="991268" y="117966"/>
                  </a:cubicBezTo>
                  <a:cubicBezTo>
                    <a:pt x="970045" y="117966"/>
                    <a:pt x="957720" y="102834"/>
                    <a:pt x="957720" y="76614"/>
                  </a:cubicBezTo>
                  <a:cubicBezTo>
                    <a:pt x="957720" y="50632"/>
                    <a:pt x="969997" y="35071"/>
                    <a:pt x="990507" y="35071"/>
                  </a:cubicBezTo>
                  <a:cubicBezTo>
                    <a:pt x="1004640" y="35071"/>
                    <a:pt x="1014490" y="42637"/>
                    <a:pt x="1017060" y="55676"/>
                  </a:cubicBezTo>
                  <a:lnTo>
                    <a:pt x="1042852" y="55676"/>
                  </a:lnTo>
                  <a:cubicBezTo>
                    <a:pt x="1040092" y="30598"/>
                    <a:pt x="1018678" y="13039"/>
                    <a:pt x="990697" y="13039"/>
                  </a:cubicBezTo>
                  <a:cubicBezTo>
                    <a:pt x="955531" y="13039"/>
                    <a:pt x="930834" y="39401"/>
                    <a:pt x="930834" y="76757"/>
                  </a:cubicBezTo>
                  <a:cubicBezTo>
                    <a:pt x="930834" y="113779"/>
                    <a:pt x="954246" y="139285"/>
                    <a:pt x="988270" y="139285"/>
                  </a:cubicBezTo>
                  <a:cubicBezTo>
                    <a:pt x="1004069" y="139285"/>
                    <a:pt x="1015394" y="134050"/>
                    <a:pt x="1024721" y="122630"/>
                  </a:cubicBezTo>
                  <a:lnTo>
                    <a:pt x="1027481" y="136382"/>
                  </a:lnTo>
                  <a:lnTo>
                    <a:pt x="1044517" y="136382"/>
                  </a:lnTo>
                  <a:lnTo>
                    <a:pt x="1044517" y="71522"/>
                  </a:lnTo>
                  <a:close/>
                  <a:moveTo>
                    <a:pt x="917748" y="15941"/>
                  </a:moveTo>
                  <a:lnTo>
                    <a:pt x="891194" y="15941"/>
                  </a:lnTo>
                  <a:lnTo>
                    <a:pt x="891194" y="136334"/>
                  </a:lnTo>
                  <a:lnTo>
                    <a:pt x="917748" y="136334"/>
                  </a:lnTo>
                  <a:lnTo>
                    <a:pt x="917748" y="15941"/>
                  </a:lnTo>
                  <a:close/>
                  <a:moveTo>
                    <a:pt x="799115" y="36689"/>
                  </a:moveTo>
                  <a:lnTo>
                    <a:pt x="825668" y="36689"/>
                  </a:lnTo>
                  <a:cubicBezTo>
                    <a:pt x="841229" y="36689"/>
                    <a:pt x="848224" y="41733"/>
                    <a:pt x="848224" y="53154"/>
                  </a:cubicBezTo>
                  <a:cubicBezTo>
                    <a:pt x="848224" y="67049"/>
                    <a:pt x="835756" y="69761"/>
                    <a:pt x="824574" y="69761"/>
                  </a:cubicBezTo>
                  <a:lnTo>
                    <a:pt x="799163" y="69761"/>
                  </a:lnTo>
                  <a:lnTo>
                    <a:pt x="799163" y="36689"/>
                  </a:lnTo>
                  <a:close/>
                  <a:moveTo>
                    <a:pt x="772562" y="15941"/>
                  </a:moveTo>
                  <a:lnTo>
                    <a:pt x="772562" y="136334"/>
                  </a:lnTo>
                  <a:lnTo>
                    <a:pt x="799115" y="136334"/>
                  </a:lnTo>
                  <a:lnTo>
                    <a:pt x="799115" y="89034"/>
                  </a:lnTo>
                  <a:lnTo>
                    <a:pt x="823146" y="89034"/>
                  </a:lnTo>
                  <a:cubicBezTo>
                    <a:pt x="842133" y="89034"/>
                    <a:pt x="846368" y="94839"/>
                    <a:pt x="847986" y="120108"/>
                  </a:cubicBezTo>
                  <a:cubicBezTo>
                    <a:pt x="848557" y="129672"/>
                    <a:pt x="849461" y="133289"/>
                    <a:pt x="851127" y="136382"/>
                  </a:cubicBezTo>
                  <a:lnTo>
                    <a:pt x="878965" y="136382"/>
                  </a:lnTo>
                  <a:lnTo>
                    <a:pt x="877918" y="134907"/>
                  </a:lnTo>
                  <a:cubicBezTo>
                    <a:pt x="876062" y="132194"/>
                    <a:pt x="874967" y="127912"/>
                    <a:pt x="874206" y="119394"/>
                  </a:cubicBezTo>
                  <a:cubicBezTo>
                    <a:pt x="872017" y="91603"/>
                    <a:pt x="868543" y="83704"/>
                    <a:pt x="854981" y="79517"/>
                  </a:cubicBezTo>
                  <a:cubicBezTo>
                    <a:pt x="867259" y="74996"/>
                    <a:pt x="874396" y="64003"/>
                    <a:pt x="874396" y="50108"/>
                  </a:cubicBezTo>
                  <a:cubicBezTo>
                    <a:pt x="874396" y="24317"/>
                    <a:pt x="852983" y="15989"/>
                    <a:pt x="831521" y="15989"/>
                  </a:cubicBezTo>
                  <a:lnTo>
                    <a:pt x="772562" y="15989"/>
                  </a:lnTo>
                  <a:close/>
                  <a:moveTo>
                    <a:pt x="757477" y="15941"/>
                  </a:moveTo>
                  <a:lnTo>
                    <a:pt x="665921" y="15941"/>
                  </a:lnTo>
                  <a:lnTo>
                    <a:pt x="665921" y="136334"/>
                  </a:lnTo>
                  <a:lnTo>
                    <a:pt x="758714" y="136334"/>
                  </a:lnTo>
                  <a:lnTo>
                    <a:pt x="758714" y="114112"/>
                  </a:lnTo>
                  <a:lnTo>
                    <a:pt x="692427" y="114112"/>
                  </a:lnTo>
                  <a:lnTo>
                    <a:pt x="692427" y="84703"/>
                  </a:lnTo>
                  <a:lnTo>
                    <a:pt x="752100" y="84703"/>
                  </a:lnTo>
                  <a:lnTo>
                    <a:pt x="752100" y="63956"/>
                  </a:lnTo>
                  <a:lnTo>
                    <a:pt x="692427" y="63956"/>
                  </a:lnTo>
                  <a:lnTo>
                    <a:pt x="692427" y="38117"/>
                  </a:lnTo>
                  <a:lnTo>
                    <a:pt x="757430" y="38117"/>
                  </a:lnTo>
                  <a:lnTo>
                    <a:pt x="757430" y="15941"/>
                  </a:lnTo>
                  <a:close/>
                  <a:moveTo>
                    <a:pt x="659259" y="15941"/>
                  </a:moveTo>
                  <a:lnTo>
                    <a:pt x="631421" y="15941"/>
                  </a:lnTo>
                  <a:lnTo>
                    <a:pt x="615670" y="64670"/>
                  </a:lnTo>
                  <a:cubicBezTo>
                    <a:pt x="609484" y="83799"/>
                    <a:pt x="605249" y="102215"/>
                    <a:pt x="603774" y="111209"/>
                  </a:cubicBezTo>
                  <a:cubicBezTo>
                    <a:pt x="602346" y="101644"/>
                    <a:pt x="598492" y="83942"/>
                    <a:pt x="592068" y="64670"/>
                  </a:cubicBezTo>
                  <a:lnTo>
                    <a:pt x="576126" y="15941"/>
                  </a:lnTo>
                  <a:lnTo>
                    <a:pt x="548288" y="15941"/>
                  </a:lnTo>
                  <a:lnTo>
                    <a:pt x="588213" y="136334"/>
                  </a:lnTo>
                  <a:lnTo>
                    <a:pt x="618573" y="136334"/>
                  </a:lnTo>
                  <a:lnTo>
                    <a:pt x="659259" y="15941"/>
                  </a:lnTo>
                  <a:close/>
                  <a:moveTo>
                    <a:pt x="549097" y="51631"/>
                  </a:moveTo>
                  <a:cubicBezTo>
                    <a:pt x="546908" y="23841"/>
                    <a:pt x="526589" y="12991"/>
                    <a:pt x="502034" y="12991"/>
                  </a:cubicBezTo>
                  <a:cubicBezTo>
                    <a:pt x="473483" y="12991"/>
                    <a:pt x="454972" y="27267"/>
                    <a:pt x="454972" y="49299"/>
                  </a:cubicBezTo>
                  <a:cubicBezTo>
                    <a:pt x="454972" y="72950"/>
                    <a:pt x="474577" y="79279"/>
                    <a:pt x="493612" y="84513"/>
                  </a:cubicBezTo>
                  <a:cubicBezTo>
                    <a:pt x="504937" y="87606"/>
                    <a:pt x="526922" y="90319"/>
                    <a:pt x="526922" y="102739"/>
                  </a:cubicBezTo>
                  <a:cubicBezTo>
                    <a:pt x="526922" y="112684"/>
                    <a:pt x="518309" y="118823"/>
                    <a:pt x="504604" y="118823"/>
                  </a:cubicBezTo>
                  <a:cubicBezTo>
                    <a:pt x="488282" y="118823"/>
                    <a:pt x="477861" y="111590"/>
                    <a:pt x="477099" y="96077"/>
                  </a:cubicBezTo>
                  <a:lnTo>
                    <a:pt x="450546" y="96077"/>
                  </a:lnTo>
                  <a:cubicBezTo>
                    <a:pt x="451260" y="123724"/>
                    <a:pt x="470294" y="139237"/>
                    <a:pt x="503462" y="139237"/>
                  </a:cubicBezTo>
                  <a:cubicBezTo>
                    <a:pt x="534583" y="139237"/>
                    <a:pt x="553808" y="124248"/>
                    <a:pt x="553808" y="100217"/>
                  </a:cubicBezTo>
                  <a:cubicBezTo>
                    <a:pt x="553808" y="75662"/>
                    <a:pt x="528730" y="67715"/>
                    <a:pt x="510219" y="63385"/>
                  </a:cubicBezTo>
                  <a:cubicBezTo>
                    <a:pt x="498894" y="60672"/>
                    <a:pt x="480573" y="58721"/>
                    <a:pt x="480573" y="47301"/>
                  </a:cubicBezTo>
                  <a:cubicBezTo>
                    <a:pt x="480573" y="38450"/>
                    <a:pt x="487901" y="33358"/>
                    <a:pt x="500512" y="33358"/>
                  </a:cubicBezTo>
                  <a:cubicBezTo>
                    <a:pt x="514597" y="33358"/>
                    <a:pt x="522687" y="39734"/>
                    <a:pt x="523591" y="51583"/>
                  </a:cubicBezTo>
                  <a:lnTo>
                    <a:pt x="549097" y="51583"/>
                  </a:lnTo>
                  <a:close/>
                  <a:moveTo>
                    <a:pt x="417664" y="114112"/>
                  </a:moveTo>
                  <a:lnTo>
                    <a:pt x="357991" y="114112"/>
                  </a:lnTo>
                  <a:lnTo>
                    <a:pt x="357991" y="15941"/>
                  </a:lnTo>
                  <a:lnTo>
                    <a:pt x="331438" y="15941"/>
                  </a:lnTo>
                  <a:lnTo>
                    <a:pt x="331438" y="136334"/>
                  </a:lnTo>
                  <a:lnTo>
                    <a:pt x="417664" y="136334"/>
                  </a:lnTo>
                  <a:lnTo>
                    <a:pt x="417664" y="114112"/>
                  </a:lnTo>
                  <a:close/>
                  <a:moveTo>
                    <a:pt x="323206" y="114112"/>
                  </a:moveTo>
                  <a:lnTo>
                    <a:pt x="263532" y="114112"/>
                  </a:lnTo>
                  <a:lnTo>
                    <a:pt x="263532" y="15941"/>
                  </a:lnTo>
                  <a:lnTo>
                    <a:pt x="236979" y="15941"/>
                  </a:lnTo>
                  <a:lnTo>
                    <a:pt x="236979" y="136334"/>
                  </a:lnTo>
                  <a:lnTo>
                    <a:pt x="323206" y="136334"/>
                  </a:lnTo>
                  <a:lnTo>
                    <a:pt x="323206" y="114112"/>
                  </a:lnTo>
                  <a:close/>
                  <a:moveTo>
                    <a:pt x="170073" y="14086"/>
                  </a:moveTo>
                  <a:cubicBezTo>
                    <a:pt x="173928" y="14086"/>
                    <a:pt x="177211" y="17369"/>
                    <a:pt x="177211" y="21319"/>
                  </a:cubicBezTo>
                  <a:cubicBezTo>
                    <a:pt x="177211" y="25268"/>
                    <a:pt x="173880" y="28504"/>
                    <a:pt x="170073" y="28504"/>
                  </a:cubicBezTo>
                  <a:cubicBezTo>
                    <a:pt x="165886" y="28504"/>
                    <a:pt x="162792" y="25268"/>
                    <a:pt x="162792" y="21319"/>
                  </a:cubicBezTo>
                  <a:cubicBezTo>
                    <a:pt x="162792" y="17131"/>
                    <a:pt x="166076" y="14086"/>
                    <a:pt x="170073" y="14086"/>
                  </a:cubicBezTo>
                  <a:moveTo>
                    <a:pt x="186015" y="90081"/>
                  </a:moveTo>
                  <a:lnTo>
                    <a:pt x="153608" y="90081"/>
                  </a:lnTo>
                  <a:lnTo>
                    <a:pt x="161460" y="68429"/>
                  </a:lnTo>
                  <a:cubicBezTo>
                    <a:pt x="166409" y="54201"/>
                    <a:pt x="167884" y="50061"/>
                    <a:pt x="169930" y="42637"/>
                  </a:cubicBezTo>
                  <a:lnTo>
                    <a:pt x="170073" y="42637"/>
                  </a:lnTo>
                  <a:cubicBezTo>
                    <a:pt x="172072" y="50584"/>
                    <a:pt x="173595" y="55866"/>
                    <a:pt x="178163" y="68429"/>
                  </a:cubicBezTo>
                  <a:lnTo>
                    <a:pt x="186015" y="90081"/>
                  </a:lnTo>
                  <a:close/>
                  <a:moveTo>
                    <a:pt x="170263" y="0"/>
                  </a:moveTo>
                  <a:cubicBezTo>
                    <a:pt x="158177" y="0"/>
                    <a:pt x="148469" y="9422"/>
                    <a:pt x="148469" y="21128"/>
                  </a:cubicBezTo>
                  <a:cubicBezTo>
                    <a:pt x="148469" y="24554"/>
                    <a:pt x="149183" y="27790"/>
                    <a:pt x="150658" y="30693"/>
                  </a:cubicBezTo>
                  <a:lnTo>
                    <a:pt x="109829" y="136334"/>
                  </a:lnTo>
                  <a:lnTo>
                    <a:pt x="137334" y="136334"/>
                  </a:lnTo>
                  <a:lnTo>
                    <a:pt x="147232" y="109401"/>
                  </a:lnTo>
                  <a:lnTo>
                    <a:pt x="192629" y="109401"/>
                  </a:lnTo>
                  <a:lnTo>
                    <a:pt x="202337" y="136334"/>
                  </a:lnTo>
                  <a:lnTo>
                    <a:pt x="230365" y="136334"/>
                  </a:lnTo>
                  <a:lnTo>
                    <a:pt x="189536" y="30360"/>
                  </a:lnTo>
                  <a:cubicBezTo>
                    <a:pt x="190821" y="27648"/>
                    <a:pt x="191534" y="24554"/>
                    <a:pt x="191534" y="21319"/>
                  </a:cubicBezTo>
                  <a:cubicBezTo>
                    <a:pt x="191487" y="9755"/>
                    <a:pt x="181779" y="0"/>
                    <a:pt x="170263" y="0"/>
                  </a:cubicBezTo>
                  <a:moveTo>
                    <a:pt x="103072" y="15941"/>
                  </a:moveTo>
                  <a:lnTo>
                    <a:pt x="76519" y="15941"/>
                  </a:lnTo>
                  <a:lnTo>
                    <a:pt x="76519" y="61767"/>
                  </a:lnTo>
                  <a:lnTo>
                    <a:pt x="26553" y="61767"/>
                  </a:lnTo>
                  <a:lnTo>
                    <a:pt x="26553" y="15941"/>
                  </a:lnTo>
                  <a:lnTo>
                    <a:pt x="0" y="15941"/>
                  </a:lnTo>
                  <a:lnTo>
                    <a:pt x="0" y="136334"/>
                  </a:lnTo>
                  <a:lnTo>
                    <a:pt x="26553" y="136334"/>
                  </a:lnTo>
                  <a:lnTo>
                    <a:pt x="26553" y="83942"/>
                  </a:lnTo>
                  <a:lnTo>
                    <a:pt x="76519" y="83942"/>
                  </a:lnTo>
                  <a:lnTo>
                    <a:pt x="76519" y="136334"/>
                  </a:lnTo>
                  <a:lnTo>
                    <a:pt x="103072" y="136334"/>
                  </a:lnTo>
                  <a:lnTo>
                    <a:pt x="103072" y="15941"/>
                  </a:lnTo>
                  <a:close/>
                </a:path>
              </a:pathLst>
            </a:custGeom>
            <a:solidFill>
              <a:srgbClr val="000000"/>
            </a:solidFill>
            <a:ln w="4745" cap="flat">
              <a:noFill/>
              <a:prstDash val="solid"/>
              <a:miter/>
            </a:ln>
          </p:spPr>
          <p:txBody>
            <a:bodyPr rtlCol="0" anchor="ctr"/>
            <a:lstStyle/>
            <a:p>
              <a:endParaRPr lang="sv-SE"/>
            </a:p>
          </p:txBody>
        </p:sp>
      </p:grpSp>
      <p:pic>
        <p:nvPicPr>
          <p:cNvPr id="13" name="Bild 12">
            <a:extLst>
              <a:ext uri="{FF2B5EF4-FFF2-40B4-BE49-F238E27FC236}">
                <a16:creationId xmlns:a16="http://schemas.microsoft.com/office/drawing/2014/main" id="{7335E797-08ED-4720-8F2C-6E9A7711017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82379" y="5623620"/>
            <a:ext cx="2617241" cy="1242000"/>
          </a:xfrm>
          <a:prstGeom prst="rect">
            <a:avLst/>
          </a:prstGeom>
        </p:spPr>
      </p:pic>
    </p:spTree>
    <p:extLst>
      <p:ext uri="{BB962C8B-B14F-4D97-AF65-F5344CB8AC3E}">
        <p14:creationId xmlns:p14="http://schemas.microsoft.com/office/powerpoint/2010/main" val="10370724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 text helsida - grön platta rundade hörn">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761259D-9D9A-4C11-824A-B222CF952FE2}"/>
              </a:ext>
            </a:extLst>
          </p:cNvPr>
          <p:cNvSpPr>
            <a:spLocks noGrp="1"/>
          </p:cNvSpPr>
          <p:nvPr>
            <p:ph type="title" hasCustomPrompt="1"/>
          </p:nvPr>
        </p:nvSpPr>
        <p:spPr/>
        <p:txBody>
          <a:bodyPr/>
          <a:lstStyle>
            <a:lvl1pPr>
              <a:defRPr/>
            </a:lvl1pPr>
          </a:lstStyle>
          <a:p>
            <a:r>
              <a:rPr lang="sv-SE" dirty="0"/>
              <a:t>Klicka här för rubrik</a:t>
            </a:r>
          </a:p>
        </p:txBody>
      </p:sp>
      <p:sp>
        <p:nvSpPr>
          <p:cNvPr id="11" name="Platshållare för bild 10">
            <a:extLst>
              <a:ext uri="{FF2B5EF4-FFF2-40B4-BE49-F238E27FC236}">
                <a16:creationId xmlns:a16="http://schemas.microsoft.com/office/drawing/2014/main" id="{321B0C63-C7B8-4A1B-B9D8-908FBC74F887}"/>
              </a:ext>
            </a:extLst>
          </p:cNvPr>
          <p:cNvSpPr>
            <a:spLocks noGrp="1"/>
          </p:cNvSpPr>
          <p:nvPr>
            <p:ph type="pic" sz="quarter" idx="13"/>
          </p:nvPr>
        </p:nvSpPr>
        <p:spPr>
          <a:xfrm>
            <a:off x="318001" y="1084262"/>
            <a:ext cx="11556500" cy="5112000"/>
          </a:xfrm>
          <a:custGeom>
            <a:avLst/>
            <a:gdLst>
              <a:gd name="connsiteX0" fmla="*/ 133065 w 11556500"/>
              <a:gd name="connsiteY0" fmla="*/ 0 h 5112000"/>
              <a:gd name="connsiteX1" fmla="*/ 11423435 w 11556500"/>
              <a:gd name="connsiteY1" fmla="*/ 0 h 5112000"/>
              <a:gd name="connsiteX2" fmla="*/ 11556500 w 11556500"/>
              <a:gd name="connsiteY2" fmla="*/ 133065 h 5112000"/>
              <a:gd name="connsiteX3" fmla="*/ 11556500 w 11556500"/>
              <a:gd name="connsiteY3" fmla="*/ 4539358 h 5112000"/>
              <a:gd name="connsiteX4" fmla="*/ 10262261 w 11556500"/>
              <a:gd name="connsiteY4" fmla="*/ 4539358 h 5112000"/>
              <a:gd name="connsiteX5" fmla="*/ 9775263 w 11556500"/>
              <a:gd name="connsiteY5" fmla="*/ 4795086 h 5112000"/>
              <a:gd name="connsiteX6" fmla="*/ 9675007 w 11556500"/>
              <a:gd name="connsiteY6" fmla="*/ 4988062 h 5112000"/>
              <a:gd name="connsiteX7" fmla="*/ 9610700 w 11556500"/>
              <a:gd name="connsiteY7" fmla="*/ 5112000 h 5112000"/>
              <a:gd name="connsiteX8" fmla="*/ 133065 w 11556500"/>
              <a:gd name="connsiteY8" fmla="*/ 5112000 h 5112000"/>
              <a:gd name="connsiteX9" fmla="*/ 0 w 11556500"/>
              <a:gd name="connsiteY9" fmla="*/ 4978935 h 5112000"/>
              <a:gd name="connsiteX10" fmla="*/ 0 w 11556500"/>
              <a:gd name="connsiteY10" fmla="*/ 133065 h 5112000"/>
              <a:gd name="connsiteX11" fmla="*/ 133065 w 11556500"/>
              <a:gd name="connsiteY11" fmla="*/ 0 h 51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56500" h="5112000">
                <a:moveTo>
                  <a:pt x="133065" y="0"/>
                </a:moveTo>
                <a:lnTo>
                  <a:pt x="11423435" y="0"/>
                </a:lnTo>
                <a:cubicBezTo>
                  <a:pt x="11496925" y="0"/>
                  <a:pt x="11556500" y="59575"/>
                  <a:pt x="11556500" y="133065"/>
                </a:cubicBezTo>
                <a:lnTo>
                  <a:pt x="11556500" y="4539358"/>
                </a:lnTo>
                <a:lnTo>
                  <a:pt x="10262261" y="4539358"/>
                </a:lnTo>
                <a:cubicBezTo>
                  <a:pt x="9996444" y="4539358"/>
                  <a:pt x="9881095" y="4591846"/>
                  <a:pt x="9775263" y="4795086"/>
                </a:cubicBezTo>
                <a:cubicBezTo>
                  <a:pt x="9756038" y="4831989"/>
                  <a:pt x="9719834" y="4901691"/>
                  <a:pt x="9675007" y="4988062"/>
                </a:cubicBezTo>
                <a:lnTo>
                  <a:pt x="9610700" y="5112000"/>
                </a:lnTo>
                <a:lnTo>
                  <a:pt x="133065" y="5112000"/>
                </a:lnTo>
                <a:cubicBezTo>
                  <a:pt x="59575" y="5112000"/>
                  <a:pt x="0" y="5052425"/>
                  <a:pt x="0" y="4978935"/>
                </a:cubicBezTo>
                <a:lnTo>
                  <a:pt x="0" y="133065"/>
                </a:lnTo>
                <a:cubicBezTo>
                  <a:pt x="0" y="59575"/>
                  <a:pt x="59575" y="0"/>
                  <a:pt x="133065" y="0"/>
                </a:cubicBezTo>
                <a:close/>
              </a:path>
            </a:pathLst>
          </a:custGeom>
          <a:solidFill>
            <a:srgbClr val="9DD4D5"/>
          </a:solidFill>
        </p:spPr>
        <p:txBody>
          <a:bodyPr wrap="square">
            <a:noAutofit/>
          </a:bodyPr>
          <a:lstStyle/>
          <a:p>
            <a:r>
              <a:rPr lang="sv-SE"/>
              <a:t>Klicka på ikonen för att lägga till en bild</a:t>
            </a:r>
          </a:p>
        </p:txBody>
      </p:sp>
      <p:sp>
        <p:nvSpPr>
          <p:cNvPr id="3" name="Platshållare för datum 2">
            <a:extLst>
              <a:ext uri="{FF2B5EF4-FFF2-40B4-BE49-F238E27FC236}">
                <a16:creationId xmlns:a16="http://schemas.microsoft.com/office/drawing/2014/main" id="{0B4383DE-1BD7-4EB0-BEF2-E004E4A3D684}"/>
              </a:ext>
            </a:extLst>
          </p:cNvPr>
          <p:cNvSpPr>
            <a:spLocks noGrp="1"/>
          </p:cNvSpPr>
          <p:nvPr>
            <p:ph type="dt" sz="half" idx="10"/>
          </p:nvPr>
        </p:nvSpPr>
        <p:spPr/>
        <p:txBody>
          <a:bodyPr/>
          <a:lstStyle/>
          <a:p>
            <a:pPr>
              <a:defRPr/>
            </a:pPr>
            <a:fld id="{733A6F99-E061-4809-8E3A-02531C6D4244}" type="datetime1">
              <a:rPr lang="sv-SE" smtClean="0"/>
              <a:t>2022-09-13</a:t>
            </a:fld>
            <a:endParaRPr lang="sv-SE" dirty="0"/>
          </a:p>
        </p:txBody>
      </p:sp>
      <p:sp>
        <p:nvSpPr>
          <p:cNvPr id="4" name="Platshållare för sidfot 3">
            <a:extLst>
              <a:ext uri="{FF2B5EF4-FFF2-40B4-BE49-F238E27FC236}">
                <a16:creationId xmlns:a16="http://schemas.microsoft.com/office/drawing/2014/main" id="{487B930F-B29B-4521-9DFF-B921211F6DBF}"/>
              </a:ext>
            </a:extLst>
          </p:cNvPr>
          <p:cNvSpPr>
            <a:spLocks noGrp="1"/>
          </p:cNvSpPr>
          <p:nvPr>
            <p:ph type="ftr" sz="quarter" idx="11"/>
          </p:nvPr>
        </p:nvSpPr>
        <p:spPr/>
        <p:txBody>
          <a:bodyPr/>
          <a:lstStyle/>
          <a:p>
            <a:pPr algn="l">
              <a:defRPr/>
            </a:pPr>
            <a:endParaRPr lang="sv-SE" dirty="0"/>
          </a:p>
        </p:txBody>
      </p:sp>
      <p:sp>
        <p:nvSpPr>
          <p:cNvPr id="5" name="Platshållare för bildnummer 4">
            <a:extLst>
              <a:ext uri="{FF2B5EF4-FFF2-40B4-BE49-F238E27FC236}">
                <a16:creationId xmlns:a16="http://schemas.microsoft.com/office/drawing/2014/main" id="{B6174957-D46B-49BE-BA0C-A0A37EFB4C18}"/>
              </a:ext>
            </a:extLst>
          </p:cNvPr>
          <p:cNvSpPr>
            <a:spLocks noGrp="1"/>
          </p:cNvSpPr>
          <p:nvPr>
            <p:ph type="sldNum" sz="quarter" idx="12"/>
          </p:nvPr>
        </p:nvSpPr>
        <p:spPr/>
        <p:txBody>
          <a:bodyPr/>
          <a:lstStyle/>
          <a:p>
            <a:pPr algn="l">
              <a:defRPr/>
            </a:pPr>
            <a:fld id="{A5BF53E4-5EB1-204B-9018-AD2C694BD633}" type="slidenum">
              <a:rPr lang="sv-SE" smtClean="0"/>
              <a:pPr>
                <a:defRPr/>
              </a:pPr>
              <a:t>‹#›</a:t>
            </a:fld>
            <a:endParaRPr lang="sv-SE" dirty="0"/>
          </a:p>
        </p:txBody>
      </p:sp>
      <p:pic>
        <p:nvPicPr>
          <p:cNvPr id="7" name="Bild 6">
            <a:extLst>
              <a:ext uri="{FF2B5EF4-FFF2-40B4-BE49-F238E27FC236}">
                <a16:creationId xmlns:a16="http://schemas.microsoft.com/office/drawing/2014/main" id="{328C5A1C-5A0F-463C-A089-2F50EA7D654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82379" y="5623620"/>
            <a:ext cx="2617241" cy="1242000"/>
          </a:xfrm>
          <a:prstGeom prst="rect">
            <a:avLst/>
          </a:prstGeom>
        </p:spPr>
      </p:pic>
    </p:spTree>
    <p:extLst>
      <p:ext uri="{BB962C8B-B14F-4D97-AF65-F5344CB8AC3E}">
        <p14:creationId xmlns:p14="http://schemas.microsoft.com/office/powerpoint/2010/main" val="856837935"/>
      </p:ext>
    </p:extLst>
  </p:cSld>
  <p:clrMapOvr>
    <a:masterClrMapping/>
  </p:clrMapOvr>
  <p:extLst>
    <p:ext uri="{DCECCB84-F9BA-43D5-87BE-67443E8EF086}">
      <p15:sldGuideLst xmlns:p15="http://schemas.microsoft.com/office/powerpoint/2012/main">
        <p15:guide id="3" orient="horz" pos="683">
          <p15:clr>
            <a:srgbClr val="FBAE40"/>
          </p15:clr>
        </p15:guide>
        <p15:guide id="4"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helsida - grön mjuk bakgrundsform">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417D0BD2-1FD3-4F82-AD45-849EECAB24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3591" y="1069733"/>
            <a:ext cx="11264817" cy="5266944"/>
          </a:xfrm>
          <a:prstGeom prst="rect">
            <a:avLst/>
          </a:prstGeom>
        </p:spPr>
      </p:pic>
      <p:sp>
        <p:nvSpPr>
          <p:cNvPr id="2" name="Rubrik 1">
            <a:extLst>
              <a:ext uri="{FF2B5EF4-FFF2-40B4-BE49-F238E27FC236}">
                <a16:creationId xmlns:a16="http://schemas.microsoft.com/office/drawing/2014/main" id="{CC1764D0-0577-4643-808E-363B3F0F9DE9}"/>
              </a:ext>
            </a:extLst>
          </p:cNvPr>
          <p:cNvSpPr>
            <a:spLocks noGrp="1"/>
          </p:cNvSpPr>
          <p:nvPr>
            <p:ph type="title" hasCustomPrompt="1"/>
          </p:nvPr>
        </p:nvSpPr>
        <p:spPr/>
        <p:txBody>
          <a:bodyPr/>
          <a:lstStyle>
            <a:lvl1pPr algn="ctr">
              <a:defRPr/>
            </a:lvl1pPr>
          </a:lstStyle>
          <a:p>
            <a:r>
              <a:rPr lang="sv-SE" dirty="0"/>
              <a:t>Klicka här för rubrik</a:t>
            </a:r>
          </a:p>
        </p:txBody>
      </p:sp>
      <p:sp>
        <p:nvSpPr>
          <p:cNvPr id="3" name="Platshållare för datum 2">
            <a:extLst>
              <a:ext uri="{FF2B5EF4-FFF2-40B4-BE49-F238E27FC236}">
                <a16:creationId xmlns:a16="http://schemas.microsoft.com/office/drawing/2014/main" id="{E5BA0063-FD0A-4182-A84C-68E1A0226E48}"/>
              </a:ext>
            </a:extLst>
          </p:cNvPr>
          <p:cNvSpPr>
            <a:spLocks noGrp="1"/>
          </p:cNvSpPr>
          <p:nvPr>
            <p:ph type="dt" sz="half" idx="10"/>
          </p:nvPr>
        </p:nvSpPr>
        <p:spPr/>
        <p:txBody>
          <a:bodyPr/>
          <a:lstStyle/>
          <a:p>
            <a:pPr>
              <a:defRPr/>
            </a:pPr>
            <a:fld id="{733A6F99-E061-4809-8E3A-02531C6D4244}" type="datetime1">
              <a:rPr lang="sv-SE" smtClean="0"/>
              <a:t>2022-09-13</a:t>
            </a:fld>
            <a:endParaRPr lang="sv-SE" dirty="0"/>
          </a:p>
        </p:txBody>
      </p:sp>
      <p:sp>
        <p:nvSpPr>
          <p:cNvPr id="4" name="Platshållare för sidfot 3">
            <a:extLst>
              <a:ext uri="{FF2B5EF4-FFF2-40B4-BE49-F238E27FC236}">
                <a16:creationId xmlns:a16="http://schemas.microsoft.com/office/drawing/2014/main" id="{F3957D0B-955A-4047-9975-F1A9CC727DC4}"/>
              </a:ext>
            </a:extLst>
          </p:cNvPr>
          <p:cNvSpPr>
            <a:spLocks noGrp="1"/>
          </p:cNvSpPr>
          <p:nvPr>
            <p:ph type="ftr" sz="quarter" idx="11"/>
          </p:nvPr>
        </p:nvSpPr>
        <p:spPr/>
        <p:txBody>
          <a:bodyPr/>
          <a:lstStyle/>
          <a:p>
            <a:pPr algn="l">
              <a:defRPr/>
            </a:pPr>
            <a:endParaRPr lang="sv-SE" dirty="0"/>
          </a:p>
        </p:txBody>
      </p:sp>
      <p:sp>
        <p:nvSpPr>
          <p:cNvPr id="5" name="Platshållare för bildnummer 4">
            <a:extLst>
              <a:ext uri="{FF2B5EF4-FFF2-40B4-BE49-F238E27FC236}">
                <a16:creationId xmlns:a16="http://schemas.microsoft.com/office/drawing/2014/main" id="{7ABA6D4D-6D1B-44F7-A827-457706184384}"/>
              </a:ext>
            </a:extLst>
          </p:cNvPr>
          <p:cNvSpPr>
            <a:spLocks noGrp="1"/>
          </p:cNvSpPr>
          <p:nvPr>
            <p:ph type="sldNum" sz="quarter" idx="12"/>
          </p:nvPr>
        </p:nvSpPr>
        <p:spPr/>
        <p:txBody>
          <a:bodyPr/>
          <a:lstStyle/>
          <a:p>
            <a:pPr algn="l">
              <a:defRPr/>
            </a:pPr>
            <a:fld id="{A5BF53E4-5EB1-204B-9018-AD2C694BD633}" type="slidenum">
              <a:rPr lang="sv-SE" smtClean="0"/>
              <a:pPr>
                <a:defRPr/>
              </a:pPr>
              <a:t>‹#›</a:t>
            </a:fld>
            <a:endParaRPr lang="sv-SE" dirty="0"/>
          </a:p>
        </p:txBody>
      </p:sp>
      <p:pic>
        <p:nvPicPr>
          <p:cNvPr id="7" name="Bild 6">
            <a:extLst>
              <a:ext uri="{FF2B5EF4-FFF2-40B4-BE49-F238E27FC236}">
                <a16:creationId xmlns:a16="http://schemas.microsoft.com/office/drawing/2014/main" id="{15C926A1-1730-4DB4-BDFA-887409D30C3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582379" y="5623620"/>
            <a:ext cx="2617241" cy="1242000"/>
          </a:xfrm>
          <a:prstGeom prst="rect">
            <a:avLst/>
          </a:prstGeom>
        </p:spPr>
      </p:pic>
      <p:sp>
        <p:nvSpPr>
          <p:cNvPr id="8" name="Platshållare för innehåll 2">
            <a:extLst>
              <a:ext uri="{FF2B5EF4-FFF2-40B4-BE49-F238E27FC236}">
                <a16:creationId xmlns:a16="http://schemas.microsoft.com/office/drawing/2014/main" id="{6E04A3B2-4C85-4966-AA50-CEA25725B633}"/>
              </a:ext>
            </a:extLst>
          </p:cNvPr>
          <p:cNvSpPr>
            <a:spLocks noGrp="1"/>
          </p:cNvSpPr>
          <p:nvPr>
            <p:ph idx="1" hasCustomPrompt="1"/>
          </p:nvPr>
        </p:nvSpPr>
        <p:spPr>
          <a:xfrm>
            <a:off x="838200" y="1692000"/>
            <a:ext cx="10515600" cy="3931620"/>
          </a:xfrm>
        </p:spPr>
        <p:txBody>
          <a:bodyPr/>
          <a:lstStyle>
            <a:lvl1pPr>
              <a:defRPr/>
            </a:lvl1pPr>
          </a:lstStyle>
          <a:p>
            <a:pPr lvl="0"/>
            <a:r>
              <a:rPr lang="sv-SE" dirty="0"/>
              <a:t>Klicka här för din text</a:t>
            </a:r>
          </a:p>
        </p:txBody>
      </p:sp>
    </p:spTree>
    <p:extLst>
      <p:ext uri="{BB962C8B-B14F-4D97-AF65-F5344CB8AC3E}">
        <p14:creationId xmlns:p14="http://schemas.microsoft.com/office/powerpoint/2010/main" val="27816487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FA731D-1E52-49DF-8F7A-3F1AFF94E7DD}"/>
              </a:ext>
            </a:extLst>
          </p:cNvPr>
          <p:cNvSpPr>
            <a:spLocks noGrp="1"/>
          </p:cNvSpPr>
          <p:nvPr>
            <p:ph type="title" hasCustomPrompt="1"/>
          </p:nvPr>
        </p:nvSpPr>
        <p:spPr/>
        <p:txBody>
          <a:bodyPr/>
          <a:lstStyle>
            <a:lvl1pPr>
              <a:defRPr/>
            </a:lvl1pPr>
          </a:lstStyle>
          <a:p>
            <a:r>
              <a:rPr lang="sv-SE" dirty="0"/>
              <a:t>Klicka här för rubrik</a:t>
            </a:r>
          </a:p>
        </p:txBody>
      </p:sp>
      <p:pic>
        <p:nvPicPr>
          <p:cNvPr id="12" name="Bild 11">
            <a:extLst>
              <a:ext uri="{FF2B5EF4-FFF2-40B4-BE49-F238E27FC236}">
                <a16:creationId xmlns:a16="http://schemas.microsoft.com/office/drawing/2014/main" id="{227F121A-E509-449E-827E-17D465FC28A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82379" y="5623620"/>
            <a:ext cx="2617241" cy="1242000"/>
          </a:xfrm>
          <a:prstGeom prst="rect">
            <a:avLst/>
          </a:prstGeom>
        </p:spPr>
      </p:pic>
      <p:sp>
        <p:nvSpPr>
          <p:cNvPr id="13" name="Platshållare för datum 12">
            <a:extLst>
              <a:ext uri="{FF2B5EF4-FFF2-40B4-BE49-F238E27FC236}">
                <a16:creationId xmlns:a16="http://schemas.microsoft.com/office/drawing/2014/main" id="{DF79B68A-A862-4188-B591-E9AECBDFC810}"/>
              </a:ext>
            </a:extLst>
          </p:cNvPr>
          <p:cNvSpPr>
            <a:spLocks noGrp="1"/>
          </p:cNvSpPr>
          <p:nvPr>
            <p:ph type="dt" sz="half" idx="10"/>
          </p:nvPr>
        </p:nvSpPr>
        <p:spPr/>
        <p:txBody>
          <a:bodyPr/>
          <a:lstStyle/>
          <a:p>
            <a:pPr>
              <a:defRPr/>
            </a:pPr>
            <a:fld id="{733A6F99-E061-4809-8E3A-02531C6D4244}" type="datetime1">
              <a:rPr lang="sv-SE" smtClean="0"/>
              <a:t>2022-09-13</a:t>
            </a:fld>
            <a:endParaRPr lang="sv-SE" dirty="0"/>
          </a:p>
        </p:txBody>
      </p:sp>
      <p:sp>
        <p:nvSpPr>
          <p:cNvPr id="14" name="Platshållare för sidfot 13">
            <a:extLst>
              <a:ext uri="{FF2B5EF4-FFF2-40B4-BE49-F238E27FC236}">
                <a16:creationId xmlns:a16="http://schemas.microsoft.com/office/drawing/2014/main" id="{108144A4-6529-4F52-8E5D-AFB131471432}"/>
              </a:ext>
            </a:extLst>
          </p:cNvPr>
          <p:cNvSpPr>
            <a:spLocks noGrp="1"/>
          </p:cNvSpPr>
          <p:nvPr>
            <p:ph type="ftr" sz="quarter" idx="11"/>
          </p:nvPr>
        </p:nvSpPr>
        <p:spPr/>
        <p:txBody>
          <a:bodyPr/>
          <a:lstStyle/>
          <a:p>
            <a:pPr algn="l">
              <a:defRPr/>
            </a:pPr>
            <a:endParaRPr lang="sv-SE" dirty="0"/>
          </a:p>
        </p:txBody>
      </p:sp>
      <p:sp>
        <p:nvSpPr>
          <p:cNvPr id="15" name="Platshållare för bildnummer 14">
            <a:extLst>
              <a:ext uri="{FF2B5EF4-FFF2-40B4-BE49-F238E27FC236}">
                <a16:creationId xmlns:a16="http://schemas.microsoft.com/office/drawing/2014/main" id="{2596936F-71B5-4A4D-A8E5-204696771F4A}"/>
              </a:ext>
            </a:extLst>
          </p:cNvPr>
          <p:cNvSpPr>
            <a:spLocks noGrp="1"/>
          </p:cNvSpPr>
          <p:nvPr>
            <p:ph type="sldNum" sz="quarter" idx="12"/>
          </p:nvPr>
        </p:nvSpPr>
        <p:spPr/>
        <p:txBody>
          <a:bodyPr/>
          <a:lstStyle/>
          <a:p>
            <a:pPr algn="l">
              <a:defRPr/>
            </a:pPr>
            <a:fld id="{A5BF53E4-5EB1-204B-9018-AD2C694BD633}" type="slidenum">
              <a:rPr lang="sv-SE" smtClean="0"/>
              <a:pPr>
                <a:defRPr/>
              </a:pPr>
              <a:t>‹#›</a:t>
            </a:fld>
            <a:endParaRPr lang="sv-SE" dirty="0"/>
          </a:p>
        </p:txBody>
      </p:sp>
      <p:pic>
        <p:nvPicPr>
          <p:cNvPr id="8" name="Bild 7">
            <a:extLst>
              <a:ext uri="{FF2B5EF4-FFF2-40B4-BE49-F238E27FC236}">
                <a16:creationId xmlns:a16="http://schemas.microsoft.com/office/drawing/2014/main" id="{4BF769D6-DB22-441A-9B09-4C8FE8ADE2B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1239223" flipH="1">
            <a:off x="5673301" y="1075533"/>
            <a:ext cx="4953001" cy="4471628"/>
          </a:xfrm>
          <a:prstGeom prst="rect">
            <a:avLst/>
          </a:prstGeom>
        </p:spPr>
      </p:pic>
      <p:sp>
        <p:nvSpPr>
          <p:cNvPr id="4" name="Platshållare för text 3">
            <a:extLst>
              <a:ext uri="{FF2B5EF4-FFF2-40B4-BE49-F238E27FC236}">
                <a16:creationId xmlns:a16="http://schemas.microsoft.com/office/drawing/2014/main" id="{77CAE454-FB35-47F6-95E3-55E4E7097F27}"/>
              </a:ext>
            </a:extLst>
          </p:cNvPr>
          <p:cNvSpPr>
            <a:spLocks noGrp="1"/>
          </p:cNvSpPr>
          <p:nvPr>
            <p:ph type="body" sz="quarter" idx="13" hasCustomPrompt="1"/>
          </p:nvPr>
        </p:nvSpPr>
        <p:spPr>
          <a:xfrm>
            <a:off x="6344660" y="1889007"/>
            <a:ext cx="3467100" cy="2844679"/>
          </a:xfrm>
        </p:spPr>
        <p:txBody>
          <a:bodyPr/>
          <a:lstStyle>
            <a:lvl1pPr algn="ctr">
              <a:buNone/>
              <a:defRPr sz="2800"/>
            </a:lvl1pPr>
          </a:lstStyle>
          <a:p>
            <a:pPr lvl="0"/>
            <a:r>
              <a:rPr lang="sv-SE" dirty="0"/>
              <a:t>” </a:t>
            </a:r>
            <a:r>
              <a:rPr lang="sv-SE" dirty="0" err="1"/>
              <a:t>Blablablablabla</a:t>
            </a:r>
            <a:r>
              <a:rPr lang="sv-SE" dirty="0"/>
              <a:t> </a:t>
            </a:r>
            <a:r>
              <a:rPr lang="sv-SE" dirty="0" err="1"/>
              <a:t>blablabla</a:t>
            </a:r>
            <a:r>
              <a:rPr lang="sv-SE" dirty="0"/>
              <a:t> </a:t>
            </a:r>
            <a:r>
              <a:rPr lang="sv-SE" dirty="0" err="1"/>
              <a:t>blablabla</a:t>
            </a:r>
            <a:r>
              <a:rPr lang="sv-SE" dirty="0"/>
              <a:t> </a:t>
            </a:r>
            <a:r>
              <a:rPr lang="sv-SE" dirty="0" err="1"/>
              <a:t>blablabla</a:t>
            </a:r>
            <a:r>
              <a:rPr lang="sv-SE" dirty="0"/>
              <a:t> </a:t>
            </a:r>
            <a:r>
              <a:rPr lang="sv-SE" dirty="0" err="1"/>
              <a:t>bla</a:t>
            </a:r>
            <a:r>
              <a:rPr lang="sv-SE" dirty="0"/>
              <a:t> </a:t>
            </a:r>
            <a:r>
              <a:rPr lang="sv-SE" dirty="0" err="1"/>
              <a:t>blablablablablablablabla</a:t>
            </a:r>
            <a:r>
              <a:rPr lang="sv-SE" dirty="0"/>
              <a:t> </a:t>
            </a:r>
            <a:r>
              <a:rPr lang="sv-SE" dirty="0" err="1"/>
              <a:t>blablabla</a:t>
            </a:r>
            <a:r>
              <a:rPr lang="sv-SE" dirty="0"/>
              <a:t> </a:t>
            </a:r>
            <a:r>
              <a:rPr lang="sv-SE" dirty="0" err="1"/>
              <a:t>blablabla</a:t>
            </a:r>
            <a:r>
              <a:rPr lang="sv-SE" dirty="0"/>
              <a:t> </a:t>
            </a:r>
            <a:r>
              <a:rPr lang="sv-SE" dirty="0" err="1"/>
              <a:t>bla</a:t>
            </a:r>
            <a:r>
              <a:rPr lang="sv-SE" dirty="0"/>
              <a:t>”</a:t>
            </a:r>
          </a:p>
        </p:txBody>
      </p:sp>
      <p:sp>
        <p:nvSpPr>
          <p:cNvPr id="7" name="Platshållare för text 6">
            <a:extLst>
              <a:ext uri="{FF2B5EF4-FFF2-40B4-BE49-F238E27FC236}">
                <a16:creationId xmlns:a16="http://schemas.microsoft.com/office/drawing/2014/main" id="{0A8447DD-2CA4-43DA-B376-5F5FE5CC76CE}"/>
              </a:ext>
            </a:extLst>
          </p:cNvPr>
          <p:cNvSpPr>
            <a:spLocks noGrp="1"/>
          </p:cNvSpPr>
          <p:nvPr>
            <p:ph type="body" sz="quarter" idx="14" hasCustomPrompt="1"/>
          </p:nvPr>
        </p:nvSpPr>
        <p:spPr>
          <a:xfrm>
            <a:off x="1571625" y="4857750"/>
            <a:ext cx="3600450" cy="1095375"/>
          </a:xfrm>
        </p:spPr>
        <p:txBody>
          <a:bodyPr/>
          <a:lstStyle>
            <a:lvl1pPr algn="r">
              <a:buNone/>
              <a:defRPr/>
            </a:lvl1pPr>
          </a:lstStyle>
          <a:p>
            <a:pPr lvl="0"/>
            <a:r>
              <a:rPr lang="sv-SE" dirty="0"/>
              <a:t>Kalle Karlsson/</a:t>
            </a:r>
          </a:p>
          <a:p>
            <a:pPr lvl="0"/>
            <a:r>
              <a:rPr lang="sv-SE" dirty="0" err="1"/>
              <a:t>Blablablaverket</a:t>
            </a:r>
            <a:endParaRPr lang="sv-SE" dirty="0"/>
          </a:p>
        </p:txBody>
      </p:sp>
    </p:spTree>
    <p:extLst>
      <p:ext uri="{BB962C8B-B14F-4D97-AF65-F5344CB8AC3E}">
        <p14:creationId xmlns:p14="http://schemas.microsoft.com/office/powerpoint/2010/main" val="2269606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vslutande sida">
    <p:bg>
      <p:bgPr>
        <a:solidFill>
          <a:schemeClr val="accent1">
            <a:alpha val="81000"/>
          </a:schemeClr>
        </a:solidFill>
        <a:effectLst/>
      </p:bgPr>
    </p:bg>
    <p:spTree>
      <p:nvGrpSpPr>
        <p:cNvPr id="1" name=""/>
        <p:cNvGrpSpPr/>
        <p:nvPr/>
      </p:nvGrpSpPr>
      <p:grpSpPr>
        <a:xfrm>
          <a:off x="0" y="0"/>
          <a:ext cx="0" cy="0"/>
          <a:chOff x="0" y="0"/>
          <a:chExt cx="0" cy="0"/>
        </a:xfrm>
      </p:grpSpPr>
      <p:sp>
        <p:nvSpPr>
          <p:cNvPr id="15" name="Rubrik 1">
            <a:extLst>
              <a:ext uri="{FF2B5EF4-FFF2-40B4-BE49-F238E27FC236}">
                <a16:creationId xmlns:a16="http://schemas.microsoft.com/office/drawing/2014/main" id="{976CAD19-3D1E-754E-9703-C862C5BDB370}"/>
              </a:ext>
            </a:extLst>
          </p:cNvPr>
          <p:cNvSpPr txBox="1">
            <a:spLocks/>
          </p:cNvSpPr>
          <p:nvPr userDrawn="1"/>
        </p:nvSpPr>
        <p:spPr bwMode="auto">
          <a:xfrm>
            <a:off x="0" y="6018593"/>
            <a:ext cx="12199620" cy="56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1" fontAlgn="base" hangingPunct="1">
              <a:lnSpc>
                <a:spcPct val="90000"/>
              </a:lnSpc>
              <a:spcBef>
                <a:spcPct val="0"/>
              </a:spcBef>
              <a:spcAft>
                <a:spcPct val="0"/>
              </a:spcAft>
              <a:defRPr sz="3200" kern="1200">
                <a:solidFill>
                  <a:schemeClr val="tx1"/>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sz="3600">
                <a:solidFill>
                  <a:schemeClr val="tx1"/>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3600">
                <a:solidFill>
                  <a:schemeClr val="tx1"/>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3600">
                <a:solidFill>
                  <a:schemeClr val="tx1"/>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3600">
                <a:solidFill>
                  <a:schemeClr val="tx1"/>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3600">
                <a:solidFill>
                  <a:schemeClr val="tx1"/>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3600">
                <a:solidFill>
                  <a:schemeClr val="tx1"/>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3600">
                <a:solidFill>
                  <a:schemeClr val="tx1"/>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3600">
                <a:solidFill>
                  <a:schemeClr val="tx1"/>
                </a:solidFill>
                <a:latin typeface="Arial" panose="020B0604020202020204" pitchFamily="34" charset="0"/>
                <a:cs typeface="Arial" panose="020B0604020202020204" pitchFamily="34" charset="0"/>
              </a:defRPr>
            </a:lvl9pPr>
          </a:lstStyle>
          <a:p>
            <a:r>
              <a:rPr lang="sv-SE" sz="2400" b="0" i="0" dirty="0" err="1">
                <a:solidFill>
                  <a:schemeClr val="bg1"/>
                </a:solidFill>
                <a:latin typeface="Calibri" panose="020F0502020204030204" pitchFamily="34" charset="0"/>
                <a:cs typeface="Calibri" panose="020F0502020204030204" pitchFamily="34" charset="0"/>
              </a:rPr>
              <a:t>hållsverigerent.se</a:t>
            </a:r>
            <a:endParaRPr lang="sv-SE" sz="2400" b="0" i="0" dirty="0">
              <a:solidFill>
                <a:schemeClr val="bg1"/>
              </a:solidFill>
              <a:latin typeface="Calibri" panose="020F0502020204030204" pitchFamily="34" charset="0"/>
              <a:cs typeface="Calibri" panose="020F0502020204030204" pitchFamily="34" charset="0"/>
            </a:endParaRPr>
          </a:p>
        </p:txBody>
      </p:sp>
      <p:sp>
        <p:nvSpPr>
          <p:cNvPr id="17" name="Rubrik 1">
            <a:extLst>
              <a:ext uri="{FF2B5EF4-FFF2-40B4-BE49-F238E27FC236}">
                <a16:creationId xmlns:a16="http://schemas.microsoft.com/office/drawing/2014/main" id="{0EF0EDA3-16F6-DE40-ABE1-7B6CF7865E2C}"/>
              </a:ext>
            </a:extLst>
          </p:cNvPr>
          <p:cNvSpPr txBox="1">
            <a:spLocks/>
          </p:cNvSpPr>
          <p:nvPr userDrawn="1"/>
        </p:nvSpPr>
        <p:spPr bwMode="auto">
          <a:xfrm>
            <a:off x="0" y="639371"/>
            <a:ext cx="12192000" cy="96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5720" rIns="91440" bIns="45720" numCol="1" anchor="t" anchorCtr="0" compatLnSpc="1">
            <a:prstTxWarp prst="textNoShape">
              <a:avLst/>
            </a:prstTxWarp>
          </a:bodyPr>
          <a:lstStyle>
            <a:lvl1pPr algn="ctr" rtl="0" eaLnBrk="1" fontAlgn="base" hangingPunct="1">
              <a:lnSpc>
                <a:spcPct val="90000"/>
              </a:lnSpc>
              <a:spcBef>
                <a:spcPct val="0"/>
              </a:spcBef>
              <a:spcAft>
                <a:spcPct val="0"/>
              </a:spcAft>
              <a:defRPr sz="3200" kern="1200">
                <a:solidFill>
                  <a:schemeClr val="tx1"/>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sz="3600">
                <a:solidFill>
                  <a:schemeClr val="tx1"/>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3600">
                <a:solidFill>
                  <a:schemeClr val="tx1"/>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3600">
                <a:solidFill>
                  <a:schemeClr val="tx1"/>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3600">
                <a:solidFill>
                  <a:schemeClr val="tx1"/>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3600">
                <a:solidFill>
                  <a:schemeClr val="tx1"/>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3600">
                <a:solidFill>
                  <a:schemeClr val="tx1"/>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3600">
                <a:solidFill>
                  <a:schemeClr val="tx1"/>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3600">
                <a:solidFill>
                  <a:schemeClr val="tx1"/>
                </a:solidFill>
                <a:latin typeface="Arial" panose="020B0604020202020204" pitchFamily="34" charset="0"/>
                <a:cs typeface="Arial" panose="020B0604020202020204" pitchFamily="34" charset="0"/>
              </a:defRPr>
            </a:lvl9pPr>
          </a:lstStyle>
          <a:p>
            <a:endParaRPr lang="sv-SE" sz="4400" b="1" i="0" dirty="0">
              <a:solidFill>
                <a:schemeClr val="bg1"/>
              </a:solidFill>
              <a:latin typeface="Calibri" panose="020F0502020204030204" pitchFamily="34" charset="0"/>
              <a:cs typeface="Calibri" panose="020F0502020204030204" pitchFamily="34" charset="0"/>
            </a:endParaRPr>
          </a:p>
        </p:txBody>
      </p:sp>
      <p:sp>
        <p:nvSpPr>
          <p:cNvPr id="2" name="Rektangel 1">
            <a:extLst>
              <a:ext uri="{FF2B5EF4-FFF2-40B4-BE49-F238E27FC236}">
                <a16:creationId xmlns:a16="http://schemas.microsoft.com/office/drawing/2014/main" id="{A615AF3A-42CC-45E9-B289-E54D83EB3AAA}"/>
              </a:ext>
            </a:extLst>
          </p:cNvPr>
          <p:cNvSpPr/>
          <p:nvPr userDrawn="1"/>
        </p:nvSpPr>
        <p:spPr>
          <a:xfrm>
            <a:off x="9250680" y="4724400"/>
            <a:ext cx="2941320" cy="21336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 17">
            <a:extLst>
              <a:ext uri="{FF2B5EF4-FFF2-40B4-BE49-F238E27FC236}">
                <a16:creationId xmlns:a16="http://schemas.microsoft.com/office/drawing/2014/main" id="{A544E3D6-37EB-455A-90DA-4A9B8205CD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82379" y="5623620"/>
            <a:ext cx="2617241" cy="1242000"/>
          </a:xfrm>
          <a:prstGeom prst="rect">
            <a:avLst/>
          </a:prstGeom>
        </p:spPr>
      </p:pic>
      <p:sp>
        <p:nvSpPr>
          <p:cNvPr id="12" name="Platshållare för bild 11">
            <a:extLst>
              <a:ext uri="{FF2B5EF4-FFF2-40B4-BE49-F238E27FC236}">
                <a16:creationId xmlns:a16="http://schemas.microsoft.com/office/drawing/2014/main" id="{794E1928-E44C-47F5-B03B-7FCD634465A7}"/>
              </a:ext>
            </a:extLst>
          </p:cNvPr>
          <p:cNvSpPr>
            <a:spLocks noGrp="1"/>
          </p:cNvSpPr>
          <p:nvPr>
            <p:ph type="pic" sz="quarter" idx="10"/>
          </p:nvPr>
        </p:nvSpPr>
        <p:spPr bwMode="auto">
          <a:xfrm>
            <a:off x="3512821" y="1452766"/>
            <a:ext cx="5380066" cy="4178474"/>
          </a:xfrm>
          <a:custGeom>
            <a:avLst/>
            <a:gdLst>
              <a:gd name="connsiteX0" fmla="*/ 696426 w 5380066"/>
              <a:gd name="connsiteY0" fmla="*/ 0 h 4178474"/>
              <a:gd name="connsiteX1" fmla="*/ 4683640 w 5380066"/>
              <a:gd name="connsiteY1" fmla="*/ 0 h 4178474"/>
              <a:gd name="connsiteX2" fmla="*/ 5380066 w 5380066"/>
              <a:gd name="connsiteY2" fmla="*/ 696426 h 4178474"/>
              <a:gd name="connsiteX3" fmla="*/ 5380066 w 5380066"/>
              <a:gd name="connsiteY3" fmla="*/ 3482048 h 4178474"/>
              <a:gd name="connsiteX4" fmla="*/ 4683640 w 5380066"/>
              <a:gd name="connsiteY4" fmla="*/ 4178474 h 4178474"/>
              <a:gd name="connsiteX5" fmla="*/ 696426 w 5380066"/>
              <a:gd name="connsiteY5" fmla="*/ 4178474 h 4178474"/>
              <a:gd name="connsiteX6" fmla="*/ 0 w 5380066"/>
              <a:gd name="connsiteY6" fmla="*/ 3482048 h 4178474"/>
              <a:gd name="connsiteX7" fmla="*/ 0 w 5380066"/>
              <a:gd name="connsiteY7" fmla="*/ 696426 h 4178474"/>
              <a:gd name="connsiteX8" fmla="*/ 696426 w 5380066"/>
              <a:gd name="connsiteY8" fmla="*/ 0 h 417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0066" h="4178474">
                <a:moveTo>
                  <a:pt x="696426" y="0"/>
                </a:moveTo>
                <a:lnTo>
                  <a:pt x="4683640" y="0"/>
                </a:lnTo>
                <a:cubicBezTo>
                  <a:pt x="5068265" y="0"/>
                  <a:pt x="5380066" y="311801"/>
                  <a:pt x="5380066" y="696426"/>
                </a:cubicBezTo>
                <a:lnTo>
                  <a:pt x="5380066" y="3482048"/>
                </a:lnTo>
                <a:cubicBezTo>
                  <a:pt x="5380066" y="3866673"/>
                  <a:pt x="5068265" y="4178474"/>
                  <a:pt x="4683640" y="4178474"/>
                </a:cubicBezTo>
                <a:lnTo>
                  <a:pt x="696426" y="4178474"/>
                </a:lnTo>
                <a:cubicBezTo>
                  <a:pt x="311801" y="4178474"/>
                  <a:pt x="0" y="3866673"/>
                  <a:pt x="0" y="3482048"/>
                </a:cubicBezTo>
                <a:lnTo>
                  <a:pt x="0" y="696426"/>
                </a:lnTo>
                <a:cubicBezTo>
                  <a:pt x="0" y="311801"/>
                  <a:pt x="311801" y="0"/>
                  <a:pt x="696426" y="0"/>
                </a:cubicBezTo>
                <a:close/>
              </a:path>
            </a:pathLst>
          </a:custGeom>
          <a:solidFill>
            <a:schemeClr val="accent4">
              <a:lumMod val="60000"/>
              <a:lumOff val="40000"/>
            </a:schemeClr>
          </a:solidFill>
          <a:ln>
            <a:noFill/>
          </a:ln>
        </p:spPr>
        <p:txBody>
          <a:bodyPr wrap="square">
            <a:noAutofit/>
          </a:bodyPr>
          <a:lstStyle>
            <a:lvl1pPr>
              <a:buNone/>
              <a:defRPr>
                <a:solidFill>
                  <a:schemeClr val="tx1"/>
                </a:solidFill>
              </a:defRPr>
            </a:lvl1pPr>
          </a:lstStyle>
          <a:p>
            <a:endParaRPr lang="sv-SE" dirty="0"/>
          </a:p>
          <a:p>
            <a:r>
              <a:rPr lang="sv-SE" dirty="0"/>
              <a:t>	Plats för avslutande temabild </a:t>
            </a:r>
          </a:p>
          <a:p>
            <a:r>
              <a:rPr lang="sv-SE" dirty="0"/>
              <a:t>	eller bild på dig själv</a:t>
            </a:r>
          </a:p>
        </p:txBody>
      </p:sp>
      <p:sp>
        <p:nvSpPr>
          <p:cNvPr id="4" name="Platshållare för text 3">
            <a:extLst>
              <a:ext uri="{FF2B5EF4-FFF2-40B4-BE49-F238E27FC236}">
                <a16:creationId xmlns:a16="http://schemas.microsoft.com/office/drawing/2014/main" id="{4CC5D7BE-8665-4839-9D56-BB515173AED9}"/>
              </a:ext>
            </a:extLst>
          </p:cNvPr>
          <p:cNvSpPr>
            <a:spLocks noGrp="1"/>
          </p:cNvSpPr>
          <p:nvPr>
            <p:ph type="body" sz="quarter" idx="11" hasCustomPrompt="1"/>
          </p:nvPr>
        </p:nvSpPr>
        <p:spPr>
          <a:xfrm>
            <a:off x="7620" y="382815"/>
            <a:ext cx="12192000" cy="914400"/>
          </a:xfrm>
        </p:spPr>
        <p:txBody>
          <a:bodyPr/>
          <a:lstStyle>
            <a:lvl1pPr algn="ctr">
              <a:buNone/>
              <a:defRPr sz="4000" b="1">
                <a:solidFill>
                  <a:schemeClr val="bg1"/>
                </a:solidFill>
              </a:defRPr>
            </a:lvl1pPr>
          </a:lstStyle>
          <a:p>
            <a:pPr lvl="0"/>
            <a:r>
              <a:rPr lang="sv-SE" dirty="0"/>
              <a:t>Tack för mig!</a:t>
            </a:r>
          </a:p>
        </p:txBody>
      </p:sp>
    </p:spTree>
    <p:extLst>
      <p:ext uri="{BB962C8B-B14F-4D97-AF65-F5344CB8AC3E}">
        <p14:creationId xmlns:p14="http://schemas.microsoft.com/office/powerpoint/2010/main" val="2150966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3891D8-7A70-A3F4-3CE1-9A03B6679FC2}"/>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ABDDF206-4758-3749-9A99-F8E13B3041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96381B59-CB14-A268-2B86-A5B0A21BFFF7}"/>
              </a:ext>
            </a:extLst>
          </p:cNvPr>
          <p:cNvSpPr>
            <a:spLocks noGrp="1"/>
          </p:cNvSpPr>
          <p:nvPr>
            <p:ph type="dt" sz="half" idx="10"/>
          </p:nvPr>
        </p:nvSpPr>
        <p:spPr>
          <a:xfrm>
            <a:off x="838200" y="6356350"/>
            <a:ext cx="2743200" cy="365125"/>
          </a:xfrm>
          <a:prstGeom prst="rect">
            <a:avLst/>
          </a:prstGeom>
        </p:spPr>
        <p:txBody>
          <a:bodyPr/>
          <a:lstStyle/>
          <a:p>
            <a:fld id="{2953A8AA-E3CE-41BC-A176-89BCE9BCD5AC}" type="datetimeFigureOut">
              <a:rPr lang="sv-SE" smtClean="0"/>
              <a:t>2022-09-13</a:t>
            </a:fld>
            <a:endParaRPr lang="sv-SE"/>
          </a:p>
        </p:txBody>
      </p:sp>
      <p:sp>
        <p:nvSpPr>
          <p:cNvPr id="5" name="Platshållare för sidfot 4">
            <a:extLst>
              <a:ext uri="{FF2B5EF4-FFF2-40B4-BE49-F238E27FC236}">
                <a16:creationId xmlns:a16="http://schemas.microsoft.com/office/drawing/2014/main" id="{E11969C1-37FA-51B1-306A-1B401A440A80}"/>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7BBA966C-F11B-3FE5-F8F3-77E4446EC42F}"/>
              </a:ext>
            </a:extLst>
          </p:cNvPr>
          <p:cNvSpPr>
            <a:spLocks noGrp="1"/>
          </p:cNvSpPr>
          <p:nvPr>
            <p:ph type="sldNum" sz="quarter" idx="12"/>
          </p:nvPr>
        </p:nvSpPr>
        <p:spPr>
          <a:xfrm>
            <a:off x="8610600" y="6356350"/>
            <a:ext cx="2743200" cy="365125"/>
          </a:xfrm>
          <a:prstGeom prst="rect">
            <a:avLst/>
          </a:prstGeom>
        </p:spPr>
        <p:txBody>
          <a:bodyPr/>
          <a:lstStyle/>
          <a:p>
            <a:fld id="{13A4199B-CD49-4507-B85A-A111F7E80989}" type="slidenum">
              <a:rPr lang="sv-SE" smtClean="0"/>
              <a:t>‹#›</a:t>
            </a:fld>
            <a:endParaRPr lang="sv-SE"/>
          </a:p>
        </p:txBody>
      </p:sp>
    </p:spTree>
    <p:extLst>
      <p:ext uri="{BB962C8B-B14F-4D97-AF65-F5344CB8AC3E}">
        <p14:creationId xmlns:p14="http://schemas.microsoft.com/office/powerpoint/2010/main" val="1924277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C72AE7-D544-92BF-88AC-40AE4F934FE9}"/>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BC57464-7FF7-E1B0-31A0-02FED347F114}"/>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1CFE98AD-8E20-3355-1C44-D6807F5EABFE}"/>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A6A4312-2A6D-665C-76D5-2116FFF47C8F}"/>
              </a:ext>
            </a:extLst>
          </p:cNvPr>
          <p:cNvSpPr>
            <a:spLocks noGrp="1"/>
          </p:cNvSpPr>
          <p:nvPr>
            <p:ph type="dt" sz="half" idx="10"/>
          </p:nvPr>
        </p:nvSpPr>
        <p:spPr>
          <a:xfrm>
            <a:off x="838200" y="6356350"/>
            <a:ext cx="2743200" cy="365125"/>
          </a:xfrm>
          <a:prstGeom prst="rect">
            <a:avLst/>
          </a:prstGeom>
        </p:spPr>
        <p:txBody>
          <a:bodyPr/>
          <a:lstStyle/>
          <a:p>
            <a:fld id="{2953A8AA-E3CE-41BC-A176-89BCE9BCD5AC}" type="datetimeFigureOut">
              <a:rPr lang="sv-SE" smtClean="0"/>
              <a:t>2022-09-13</a:t>
            </a:fld>
            <a:endParaRPr lang="sv-SE"/>
          </a:p>
        </p:txBody>
      </p:sp>
      <p:sp>
        <p:nvSpPr>
          <p:cNvPr id="6" name="Platshållare för sidfot 5">
            <a:extLst>
              <a:ext uri="{FF2B5EF4-FFF2-40B4-BE49-F238E27FC236}">
                <a16:creationId xmlns:a16="http://schemas.microsoft.com/office/drawing/2014/main" id="{F6EA520E-F3F6-758F-A470-E81250790238}"/>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C7F3DCDF-DADD-BF76-B9EF-D37A6EFF0E7F}"/>
              </a:ext>
            </a:extLst>
          </p:cNvPr>
          <p:cNvSpPr>
            <a:spLocks noGrp="1"/>
          </p:cNvSpPr>
          <p:nvPr>
            <p:ph type="sldNum" sz="quarter" idx="12"/>
          </p:nvPr>
        </p:nvSpPr>
        <p:spPr>
          <a:xfrm>
            <a:off x="8610600" y="6356350"/>
            <a:ext cx="2743200" cy="365125"/>
          </a:xfrm>
          <a:prstGeom prst="rect">
            <a:avLst/>
          </a:prstGeom>
        </p:spPr>
        <p:txBody>
          <a:bodyPr/>
          <a:lstStyle/>
          <a:p>
            <a:fld id="{13A4199B-CD49-4507-B85A-A111F7E80989}" type="slidenum">
              <a:rPr lang="sv-SE" smtClean="0"/>
              <a:t>‹#›</a:t>
            </a:fld>
            <a:endParaRPr lang="sv-SE"/>
          </a:p>
        </p:txBody>
      </p:sp>
    </p:spTree>
    <p:extLst>
      <p:ext uri="{BB962C8B-B14F-4D97-AF65-F5344CB8AC3E}">
        <p14:creationId xmlns:p14="http://schemas.microsoft.com/office/powerpoint/2010/main" val="1655332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209930-57A7-E489-BC39-63CDEB0D3493}"/>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D882020-DC41-ADDF-1A6F-22F84CE46E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537AD755-091B-7D93-7C3E-990D07306C3C}"/>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171A2D70-C713-B699-8CD3-01BE81FF54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1E965CFD-4CAA-5F04-F4EE-F99069F1E52F}"/>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9A31D55E-86D6-5776-8834-787C743BFB14}"/>
              </a:ext>
            </a:extLst>
          </p:cNvPr>
          <p:cNvSpPr>
            <a:spLocks noGrp="1"/>
          </p:cNvSpPr>
          <p:nvPr>
            <p:ph type="dt" sz="half" idx="10"/>
          </p:nvPr>
        </p:nvSpPr>
        <p:spPr>
          <a:xfrm>
            <a:off x="838200" y="6356350"/>
            <a:ext cx="2743200" cy="365125"/>
          </a:xfrm>
          <a:prstGeom prst="rect">
            <a:avLst/>
          </a:prstGeom>
        </p:spPr>
        <p:txBody>
          <a:bodyPr/>
          <a:lstStyle/>
          <a:p>
            <a:fld id="{2953A8AA-E3CE-41BC-A176-89BCE9BCD5AC}" type="datetimeFigureOut">
              <a:rPr lang="sv-SE" smtClean="0"/>
              <a:t>2022-09-13</a:t>
            </a:fld>
            <a:endParaRPr lang="sv-SE"/>
          </a:p>
        </p:txBody>
      </p:sp>
      <p:sp>
        <p:nvSpPr>
          <p:cNvPr id="8" name="Platshållare för sidfot 7">
            <a:extLst>
              <a:ext uri="{FF2B5EF4-FFF2-40B4-BE49-F238E27FC236}">
                <a16:creationId xmlns:a16="http://schemas.microsoft.com/office/drawing/2014/main" id="{B16E7561-25FA-E8B8-F459-F400DDC76DBB}"/>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9" name="Platshållare för bildnummer 8">
            <a:extLst>
              <a:ext uri="{FF2B5EF4-FFF2-40B4-BE49-F238E27FC236}">
                <a16:creationId xmlns:a16="http://schemas.microsoft.com/office/drawing/2014/main" id="{F61B25C8-E1D4-5F26-FB62-5E37D7F45B38}"/>
              </a:ext>
            </a:extLst>
          </p:cNvPr>
          <p:cNvSpPr>
            <a:spLocks noGrp="1"/>
          </p:cNvSpPr>
          <p:nvPr>
            <p:ph type="sldNum" sz="quarter" idx="12"/>
          </p:nvPr>
        </p:nvSpPr>
        <p:spPr>
          <a:xfrm>
            <a:off x="8610600" y="6356350"/>
            <a:ext cx="2743200" cy="365125"/>
          </a:xfrm>
          <a:prstGeom prst="rect">
            <a:avLst/>
          </a:prstGeom>
        </p:spPr>
        <p:txBody>
          <a:bodyPr/>
          <a:lstStyle/>
          <a:p>
            <a:fld id="{13A4199B-CD49-4507-B85A-A111F7E80989}" type="slidenum">
              <a:rPr lang="sv-SE" smtClean="0"/>
              <a:t>‹#›</a:t>
            </a:fld>
            <a:endParaRPr lang="sv-SE"/>
          </a:p>
        </p:txBody>
      </p:sp>
    </p:spTree>
    <p:extLst>
      <p:ext uri="{BB962C8B-B14F-4D97-AF65-F5344CB8AC3E}">
        <p14:creationId xmlns:p14="http://schemas.microsoft.com/office/powerpoint/2010/main" val="2258848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B7F59C-E751-3A5B-FE6E-01B23EF478EE}"/>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1BBF873A-2D02-B35C-1B42-86C5555A4660}"/>
              </a:ext>
            </a:extLst>
          </p:cNvPr>
          <p:cNvSpPr>
            <a:spLocks noGrp="1"/>
          </p:cNvSpPr>
          <p:nvPr>
            <p:ph type="dt" sz="half" idx="10"/>
          </p:nvPr>
        </p:nvSpPr>
        <p:spPr>
          <a:xfrm>
            <a:off x="838200" y="6356350"/>
            <a:ext cx="2743200" cy="365125"/>
          </a:xfrm>
          <a:prstGeom prst="rect">
            <a:avLst/>
          </a:prstGeom>
        </p:spPr>
        <p:txBody>
          <a:bodyPr/>
          <a:lstStyle/>
          <a:p>
            <a:fld id="{2953A8AA-E3CE-41BC-A176-89BCE9BCD5AC}" type="datetimeFigureOut">
              <a:rPr lang="sv-SE" smtClean="0"/>
              <a:t>2022-09-13</a:t>
            </a:fld>
            <a:endParaRPr lang="sv-SE"/>
          </a:p>
        </p:txBody>
      </p:sp>
      <p:sp>
        <p:nvSpPr>
          <p:cNvPr id="4" name="Platshållare för sidfot 3">
            <a:extLst>
              <a:ext uri="{FF2B5EF4-FFF2-40B4-BE49-F238E27FC236}">
                <a16:creationId xmlns:a16="http://schemas.microsoft.com/office/drawing/2014/main" id="{2FD347D9-6A03-F70C-90CE-C0EB9F8AD944}"/>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5" name="Platshållare för bildnummer 4">
            <a:extLst>
              <a:ext uri="{FF2B5EF4-FFF2-40B4-BE49-F238E27FC236}">
                <a16:creationId xmlns:a16="http://schemas.microsoft.com/office/drawing/2014/main" id="{7F47E694-8DD9-4942-F24E-E65C106B1447}"/>
              </a:ext>
            </a:extLst>
          </p:cNvPr>
          <p:cNvSpPr>
            <a:spLocks noGrp="1"/>
          </p:cNvSpPr>
          <p:nvPr>
            <p:ph type="sldNum" sz="quarter" idx="12"/>
          </p:nvPr>
        </p:nvSpPr>
        <p:spPr>
          <a:xfrm>
            <a:off x="8610600" y="6356350"/>
            <a:ext cx="2743200" cy="365125"/>
          </a:xfrm>
          <a:prstGeom prst="rect">
            <a:avLst/>
          </a:prstGeom>
        </p:spPr>
        <p:txBody>
          <a:bodyPr/>
          <a:lstStyle/>
          <a:p>
            <a:fld id="{13A4199B-CD49-4507-B85A-A111F7E80989}" type="slidenum">
              <a:rPr lang="sv-SE" smtClean="0"/>
              <a:t>‹#›</a:t>
            </a:fld>
            <a:endParaRPr lang="sv-SE"/>
          </a:p>
        </p:txBody>
      </p:sp>
    </p:spTree>
    <p:extLst>
      <p:ext uri="{BB962C8B-B14F-4D97-AF65-F5344CB8AC3E}">
        <p14:creationId xmlns:p14="http://schemas.microsoft.com/office/powerpoint/2010/main" val="3869196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18E2362-6D5F-72FD-B645-61D5D226ED53}"/>
              </a:ext>
            </a:extLst>
          </p:cNvPr>
          <p:cNvSpPr>
            <a:spLocks noGrp="1"/>
          </p:cNvSpPr>
          <p:nvPr>
            <p:ph type="dt" sz="half" idx="10"/>
          </p:nvPr>
        </p:nvSpPr>
        <p:spPr>
          <a:xfrm>
            <a:off x="838200" y="6356350"/>
            <a:ext cx="2743200" cy="365125"/>
          </a:xfrm>
          <a:prstGeom prst="rect">
            <a:avLst/>
          </a:prstGeom>
        </p:spPr>
        <p:txBody>
          <a:bodyPr/>
          <a:lstStyle/>
          <a:p>
            <a:fld id="{2953A8AA-E3CE-41BC-A176-89BCE9BCD5AC}" type="datetimeFigureOut">
              <a:rPr lang="sv-SE" smtClean="0"/>
              <a:t>2022-09-13</a:t>
            </a:fld>
            <a:endParaRPr lang="sv-SE"/>
          </a:p>
        </p:txBody>
      </p:sp>
      <p:sp>
        <p:nvSpPr>
          <p:cNvPr id="3" name="Platshållare för sidfot 2">
            <a:extLst>
              <a:ext uri="{FF2B5EF4-FFF2-40B4-BE49-F238E27FC236}">
                <a16:creationId xmlns:a16="http://schemas.microsoft.com/office/drawing/2014/main" id="{C52135D9-316B-0B66-2EA7-178117F0D1D8}"/>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4" name="Platshållare för bildnummer 3">
            <a:extLst>
              <a:ext uri="{FF2B5EF4-FFF2-40B4-BE49-F238E27FC236}">
                <a16:creationId xmlns:a16="http://schemas.microsoft.com/office/drawing/2014/main" id="{63C06FFC-173C-7730-B137-8A8DFB51AD56}"/>
              </a:ext>
            </a:extLst>
          </p:cNvPr>
          <p:cNvSpPr>
            <a:spLocks noGrp="1"/>
          </p:cNvSpPr>
          <p:nvPr>
            <p:ph type="sldNum" sz="quarter" idx="12"/>
          </p:nvPr>
        </p:nvSpPr>
        <p:spPr>
          <a:xfrm>
            <a:off x="8610600" y="6356350"/>
            <a:ext cx="2743200" cy="365125"/>
          </a:xfrm>
          <a:prstGeom prst="rect">
            <a:avLst/>
          </a:prstGeom>
        </p:spPr>
        <p:txBody>
          <a:bodyPr/>
          <a:lstStyle/>
          <a:p>
            <a:fld id="{13A4199B-CD49-4507-B85A-A111F7E80989}" type="slidenum">
              <a:rPr lang="sv-SE" smtClean="0"/>
              <a:t>‹#›</a:t>
            </a:fld>
            <a:endParaRPr lang="sv-SE"/>
          </a:p>
        </p:txBody>
      </p:sp>
    </p:spTree>
    <p:extLst>
      <p:ext uri="{BB962C8B-B14F-4D97-AF65-F5344CB8AC3E}">
        <p14:creationId xmlns:p14="http://schemas.microsoft.com/office/powerpoint/2010/main" val="4035746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4932CF-0FCC-E8F3-85B7-6864242164B5}"/>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087D0F4-C988-8429-2A80-E7CF5A61DA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4F66BF06-FD28-DE6A-B9C8-3518CF7855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A6D5E5C5-26BC-63E5-6F7E-ACB4E5E6DF67}"/>
              </a:ext>
            </a:extLst>
          </p:cNvPr>
          <p:cNvSpPr>
            <a:spLocks noGrp="1"/>
          </p:cNvSpPr>
          <p:nvPr>
            <p:ph type="dt" sz="half" idx="10"/>
          </p:nvPr>
        </p:nvSpPr>
        <p:spPr>
          <a:xfrm>
            <a:off x="838200" y="6356350"/>
            <a:ext cx="2743200" cy="365125"/>
          </a:xfrm>
          <a:prstGeom prst="rect">
            <a:avLst/>
          </a:prstGeom>
        </p:spPr>
        <p:txBody>
          <a:bodyPr/>
          <a:lstStyle/>
          <a:p>
            <a:fld id="{2953A8AA-E3CE-41BC-A176-89BCE9BCD5AC}" type="datetimeFigureOut">
              <a:rPr lang="sv-SE" smtClean="0"/>
              <a:t>2022-09-13</a:t>
            </a:fld>
            <a:endParaRPr lang="sv-SE"/>
          </a:p>
        </p:txBody>
      </p:sp>
      <p:sp>
        <p:nvSpPr>
          <p:cNvPr id="6" name="Platshållare för sidfot 5">
            <a:extLst>
              <a:ext uri="{FF2B5EF4-FFF2-40B4-BE49-F238E27FC236}">
                <a16:creationId xmlns:a16="http://schemas.microsoft.com/office/drawing/2014/main" id="{1E7495D6-518E-6D3B-FF9E-003F4CC2A9E8}"/>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4C1DA947-64F2-64FB-11F3-F5A58466E989}"/>
              </a:ext>
            </a:extLst>
          </p:cNvPr>
          <p:cNvSpPr>
            <a:spLocks noGrp="1"/>
          </p:cNvSpPr>
          <p:nvPr>
            <p:ph type="sldNum" sz="quarter" idx="12"/>
          </p:nvPr>
        </p:nvSpPr>
        <p:spPr>
          <a:xfrm>
            <a:off x="8610600" y="6356350"/>
            <a:ext cx="2743200" cy="365125"/>
          </a:xfrm>
          <a:prstGeom prst="rect">
            <a:avLst/>
          </a:prstGeom>
        </p:spPr>
        <p:txBody>
          <a:bodyPr/>
          <a:lstStyle/>
          <a:p>
            <a:fld id="{13A4199B-CD49-4507-B85A-A111F7E80989}" type="slidenum">
              <a:rPr lang="sv-SE" smtClean="0"/>
              <a:t>‹#›</a:t>
            </a:fld>
            <a:endParaRPr lang="sv-SE"/>
          </a:p>
        </p:txBody>
      </p:sp>
    </p:spTree>
    <p:extLst>
      <p:ext uri="{BB962C8B-B14F-4D97-AF65-F5344CB8AC3E}">
        <p14:creationId xmlns:p14="http://schemas.microsoft.com/office/powerpoint/2010/main" val="2572639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49E955D-F106-F0E6-9A50-86547F622D6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B0065159-FA3B-D036-011A-EB5AB2588D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5175E76A-4E64-898C-E317-35369D15EE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DA2C8FF1-3A66-C318-6418-AD4084E222E9}"/>
              </a:ext>
            </a:extLst>
          </p:cNvPr>
          <p:cNvSpPr>
            <a:spLocks noGrp="1"/>
          </p:cNvSpPr>
          <p:nvPr>
            <p:ph type="dt" sz="half" idx="10"/>
          </p:nvPr>
        </p:nvSpPr>
        <p:spPr>
          <a:xfrm>
            <a:off x="838200" y="6356350"/>
            <a:ext cx="2743200" cy="365125"/>
          </a:xfrm>
          <a:prstGeom prst="rect">
            <a:avLst/>
          </a:prstGeom>
        </p:spPr>
        <p:txBody>
          <a:bodyPr/>
          <a:lstStyle/>
          <a:p>
            <a:fld id="{2953A8AA-E3CE-41BC-A176-89BCE9BCD5AC}" type="datetimeFigureOut">
              <a:rPr lang="sv-SE" smtClean="0"/>
              <a:t>2022-09-13</a:t>
            </a:fld>
            <a:endParaRPr lang="sv-SE"/>
          </a:p>
        </p:txBody>
      </p:sp>
      <p:sp>
        <p:nvSpPr>
          <p:cNvPr id="6" name="Platshållare för sidfot 5">
            <a:extLst>
              <a:ext uri="{FF2B5EF4-FFF2-40B4-BE49-F238E27FC236}">
                <a16:creationId xmlns:a16="http://schemas.microsoft.com/office/drawing/2014/main" id="{D310293F-256B-C5B4-A79E-E8453055A745}"/>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5283C327-4D77-F6BC-8949-333BAA3B25FC}"/>
              </a:ext>
            </a:extLst>
          </p:cNvPr>
          <p:cNvSpPr>
            <a:spLocks noGrp="1"/>
          </p:cNvSpPr>
          <p:nvPr>
            <p:ph type="sldNum" sz="quarter" idx="12"/>
          </p:nvPr>
        </p:nvSpPr>
        <p:spPr>
          <a:xfrm>
            <a:off x="8610600" y="6356350"/>
            <a:ext cx="2743200" cy="365125"/>
          </a:xfrm>
          <a:prstGeom prst="rect">
            <a:avLst/>
          </a:prstGeom>
        </p:spPr>
        <p:txBody>
          <a:bodyPr/>
          <a:lstStyle/>
          <a:p>
            <a:fld id="{13A4199B-CD49-4507-B85A-A111F7E80989}" type="slidenum">
              <a:rPr lang="sv-SE" smtClean="0"/>
              <a:t>‹#›</a:t>
            </a:fld>
            <a:endParaRPr lang="sv-SE"/>
          </a:p>
        </p:txBody>
      </p:sp>
    </p:spTree>
    <p:extLst>
      <p:ext uri="{BB962C8B-B14F-4D97-AF65-F5344CB8AC3E}">
        <p14:creationId xmlns:p14="http://schemas.microsoft.com/office/powerpoint/2010/main" val="1756988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sv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09D3F73-33FC-230D-EC1B-69D4CE6AD1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22024A12-09FB-A6BB-E109-41B957413D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a:extLst>
              <a:ext uri="{FF2B5EF4-FFF2-40B4-BE49-F238E27FC236}">
                <a16:creationId xmlns:a16="http://schemas.microsoft.com/office/drawing/2014/main" id="{CCF90CC7-8FC5-DC41-4822-236481FAA5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A4199B-CD49-4507-B85A-A111F7E80989}" type="slidenum">
              <a:rPr lang="sv-SE" smtClean="0"/>
              <a:t>‹#›</a:t>
            </a:fld>
            <a:endParaRPr lang="sv-SE" dirty="0"/>
          </a:p>
        </p:txBody>
      </p:sp>
      <p:pic>
        <p:nvPicPr>
          <p:cNvPr id="8" name="Bildobjekt 7">
            <a:extLst>
              <a:ext uri="{FF2B5EF4-FFF2-40B4-BE49-F238E27FC236}">
                <a16:creationId xmlns:a16="http://schemas.microsoft.com/office/drawing/2014/main" id="{EE42D475-F20C-556C-FF2B-4C3554D06BB5}"/>
              </a:ext>
            </a:extLst>
          </p:cNvPr>
          <p:cNvPicPr>
            <a:picLocks noChangeAspect="1"/>
          </p:cNvPicPr>
          <p:nvPr userDrawn="1"/>
        </p:nvPicPr>
        <p:blipFill>
          <a:blip r:embed="rId14" cstate="print">
            <a:alphaModFix amt="40000"/>
            <a:extLst>
              <a:ext uri="{28A0092B-C50C-407E-A947-70E740481C1C}">
                <a14:useLocalDpi xmlns:a14="http://schemas.microsoft.com/office/drawing/2010/main" val="0"/>
              </a:ext>
            </a:extLst>
          </a:blip>
          <a:stretch>
            <a:fillRect/>
          </a:stretch>
        </p:blipFill>
        <p:spPr>
          <a:xfrm>
            <a:off x="3356780" y="6113711"/>
            <a:ext cx="5478439" cy="607764"/>
          </a:xfrm>
          <a:prstGeom prst="rect">
            <a:avLst/>
          </a:prstGeom>
        </p:spPr>
      </p:pic>
    </p:spTree>
    <p:extLst>
      <p:ext uri="{BB962C8B-B14F-4D97-AF65-F5344CB8AC3E}">
        <p14:creationId xmlns:p14="http://schemas.microsoft.com/office/powerpoint/2010/main" val="734712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1026" name="Platshållare för rubrik 1">
            <a:extLst>
              <a:ext uri="{FF2B5EF4-FFF2-40B4-BE49-F238E27FC236}">
                <a16:creationId xmlns:a16="http://schemas.microsoft.com/office/drawing/2014/main" id="{90C4FA71-9FC8-AD49-B6D4-85E264A6D2B5}"/>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dirty="0"/>
              <a:t>Klicka här för rubrik</a:t>
            </a:r>
          </a:p>
        </p:txBody>
      </p:sp>
      <p:sp>
        <p:nvSpPr>
          <p:cNvPr id="1027" name="Platshållare för text 2">
            <a:extLst>
              <a:ext uri="{FF2B5EF4-FFF2-40B4-BE49-F238E27FC236}">
                <a16:creationId xmlns:a16="http://schemas.microsoft.com/office/drawing/2014/main" id="{012C4E01-3019-D44A-849B-2338489FB728}"/>
              </a:ext>
            </a:extLst>
          </p:cNvPr>
          <p:cNvSpPr>
            <a:spLocks noGrp="1" noChangeArrowheads="1"/>
          </p:cNvSpPr>
          <p:nvPr>
            <p:ph type="body" idx="1"/>
          </p:nvPr>
        </p:nvSpPr>
        <p:spPr bwMode="auto">
          <a:xfrm>
            <a:off x="838200" y="1847850"/>
            <a:ext cx="10515600" cy="376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dirty="0"/>
              <a:t>Klicka här för att lägga till din text</a:t>
            </a:r>
          </a:p>
        </p:txBody>
      </p:sp>
      <p:sp>
        <p:nvSpPr>
          <p:cNvPr id="4" name="Platshållare för datum 3">
            <a:extLst>
              <a:ext uri="{FF2B5EF4-FFF2-40B4-BE49-F238E27FC236}">
                <a16:creationId xmlns:a16="http://schemas.microsoft.com/office/drawing/2014/main" id="{BD835C36-02D0-574C-A408-84FCDA0AF920}"/>
              </a:ext>
            </a:extLst>
          </p:cNvPr>
          <p:cNvSpPr>
            <a:spLocks noGrp="1"/>
          </p:cNvSpPr>
          <p:nvPr>
            <p:ph type="dt" sz="half" idx="2"/>
          </p:nvPr>
        </p:nvSpPr>
        <p:spPr>
          <a:xfrm>
            <a:off x="838200" y="6356350"/>
            <a:ext cx="10800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Calibri" panose="020F0502020204030204" pitchFamily="34" charset="0"/>
                <a:cs typeface="Calibri" panose="020F0502020204030204" pitchFamily="34" charset="0"/>
              </a:defRPr>
            </a:lvl1pPr>
          </a:lstStyle>
          <a:p>
            <a:pPr>
              <a:defRPr/>
            </a:pPr>
            <a:fld id="{733A6F99-E061-4809-8E3A-02531C6D4244}" type="datetime1">
              <a:rPr lang="sv-SE" smtClean="0"/>
              <a:t>2022-09-13</a:t>
            </a:fld>
            <a:endParaRPr lang="sv-SE" dirty="0"/>
          </a:p>
        </p:txBody>
      </p:sp>
      <p:sp>
        <p:nvSpPr>
          <p:cNvPr id="5" name="Platshållare för sidfot 4">
            <a:extLst>
              <a:ext uri="{FF2B5EF4-FFF2-40B4-BE49-F238E27FC236}">
                <a16:creationId xmlns:a16="http://schemas.microsoft.com/office/drawing/2014/main" id="{DF998C45-8712-EB47-88CC-A5A515D4F234}"/>
              </a:ext>
            </a:extLst>
          </p:cNvPr>
          <p:cNvSpPr>
            <a:spLocks noGrp="1"/>
          </p:cNvSpPr>
          <p:nvPr>
            <p:ph type="ftr" sz="quarter" idx="3"/>
          </p:nvPr>
        </p:nvSpPr>
        <p:spPr>
          <a:xfrm>
            <a:off x="1937100" y="6356350"/>
            <a:ext cx="36000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Calibri" panose="020F0502020204030204" pitchFamily="34" charset="0"/>
                <a:cs typeface="Calibri" panose="020F0502020204030204" pitchFamily="34" charset="0"/>
              </a:defRPr>
            </a:lvl1pPr>
          </a:lstStyle>
          <a:p>
            <a:pPr algn="l">
              <a:defRPr/>
            </a:pPr>
            <a:endParaRPr lang="sv-SE" dirty="0"/>
          </a:p>
        </p:txBody>
      </p:sp>
      <p:sp>
        <p:nvSpPr>
          <p:cNvPr id="6" name="Platshållare för bildnummer 5">
            <a:extLst>
              <a:ext uri="{FF2B5EF4-FFF2-40B4-BE49-F238E27FC236}">
                <a16:creationId xmlns:a16="http://schemas.microsoft.com/office/drawing/2014/main" id="{A38943B3-86B1-9045-9EE8-009B76966E5A}"/>
              </a:ext>
            </a:extLst>
          </p:cNvPr>
          <p:cNvSpPr>
            <a:spLocks noGrp="1"/>
          </p:cNvSpPr>
          <p:nvPr>
            <p:ph type="sldNum" sz="quarter" idx="4"/>
          </p:nvPr>
        </p:nvSpPr>
        <p:spPr>
          <a:xfrm>
            <a:off x="5556000" y="6356350"/>
            <a:ext cx="5400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Calibri" panose="020F0502020204030204" pitchFamily="34" charset="0"/>
                <a:cs typeface="Calibri" panose="020F0502020204030204" pitchFamily="34" charset="0"/>
              </a:defRPr>
            </a:lvl1pPr>
          </a:lstStyle>
          <a:p>
            <a:pPr algn="l">
              <a:defRPr/>
            </a:pPr>
            <a:fld id="{A5BF53E4-5EB1-204B-9018-AD2C694BD633}" type="slidenum">
              <a:rPr lang="sv-SE" smtClean="0"/>
              <a:pPr>
                <a:defRPr/>
              </a:pPr>
              <a:t>‹#›</a:t>
            </a:fld>
            <a:endParaRPr lang="sv-SE" dirty="0"/>
          </a:p>
        </p:txBody>
      </p:sp>
      <p:pic>
        <p:nvPicPr>
          <p:cNvPr id="8" name="Bild 7">
            <a:extLst>
              <a:ext uri="{FF2B5EF4-FFF2-40B4-BE49-F238E27FC236}">
                <a16:creationId xmlns:a16="http://schemas.microsoft.com/office/drawing/2014/main" id="{A9475436-D0AA-4CE0-B4D5-86620C1D7731}"/>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9582379" y="5623620"/>
            <a:ext cx="2617241" cy="1242000"/>
          </a:xfrm>
          <a:prstGeom prst="rect">
            <a:avLst/>
          </a:prstGeom>
        </p:spPr>
      </p:pic>
    </p:spTree>
    <p:extLst>
      <p:ext uri="{BB962C8B-B14F-4D97-AF65-F5344CB8AC3E}">
        <p14:creationId xmlns:p14="http://schemas.microsoft.com/office/powerpoint/2010/main" val="27499444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l" rtl="0" eaLnBrk="1" fontAlgn="base" hangingPunct="1">
        <a:lnSpc>
          <a:spcPct val="90000"/>
        </a:lnSpc>
        <a:spcBef>
          <a:spcPct val="0"/>
        </a:spcBef>
        <a:spcAft>
          <a:spcPct val="0"/>
        </a:spcAft>
        <a:defRPr sz="3600" b="1" kern="1200">
          <a:solidFill>
            <a:schemeClr val="tx1"/>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600">
          <a:solidFill>
            <a:schemeClr val="tx1"/>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3600">
          <a:solidFill>
            <a:schemeClr val="tx1"/>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3600">
          <a:solidFill>
            <a:schemeClr val="tx1"/>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3600">
          <a:solidFill>
            <a:schemeClr val="tx1"/>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3600">
          <a:solidFill>
            <a:schemeClr val="tx1"/>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3600">
          <a:solidFill>
            <a:schemeClr val="tx1"/>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3600">
          <a:solidFill>
            <a:schemeClr val="tx1"/>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3600">
          <a:solidFill>
            <a:schemeClr val="tx1"/>
          </a:solidFill>
          <a:latin typeface="Arial" panose="020B0604020202020204" pitchFamily="34" charset="0"/>
          <a:cs typeface="Arial" panose="020B0604020202020204" pitchFamily="34" charset="0"/>
        </a:defRPr>
      </a:lvl9pPr>
    </p:titleStyle>
    <p:bodyStyle>
      <a:lvl1pPr marL="228600" indent="-228600" algn="l" rtl="0" eaLnBrk="1" fontAlgn="base" hangingPunct="1">
        <a:spcBef>
          <a:spcPts val="200"/>
        </a:spcBef>
        <a:spcAft>
          <a:spcPts val="50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685800" indent="-228600" algn="l" rtl="0" eaLnBrk="1" fontAlgn="base" hangingPunct="1">
        <a:spcBef>
          <a:spcPts val="200"/>
        </a:spcBef>
        <a:spcAft>
          <a:spcPts val="500"/>
        </a:spcAft>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1143000" indent="-228600" algn="l" rtl="0" eaLnBrk="1" fontAlgn="base" hangingPunct="1">
        <a:spcBef>
          <a:spcPts val="200"/>
        </a:spcBef>
        <a:spcAft>
          <a:spcPts val="5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600200" indent="-228600" algn="l" rtl="0" eaLnBrk="1" fontAlgn="base" hangingPunct="1">
        <a:spcBef>
          <a:spcPts val="200"/>
        </a:spcBef>
        <a:spcAft>
          <a:spcPts val="5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2057400" indent="-228600" algn="l" rtl="0" eaLnBrk="1" fontAlgn="base" hangingPunct="1">
        <a:spcBef>
          <a:spcPts val="200"/>
        </a:spcBef>
        <a:spcAft>
          <a:spcPts val="5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1.svg"/><Relationship Id="rId18" Type="http://schemas.openxmlformats.org/officeDocument/2006/relationships/image" Target="../media/image17.png"/><Relationship Id="rId3" Type="http://schemas.openxmlformats.org/officeDocument/2006/relationships/image" Target="../media/image33.jpg"/><Relationship Id="rId7" Type="http://schemas.openxmlformats.org/officeDocument/2006/relationships/image" Target="../media/image37.svg"/><Relationship Id="rId12" Type="http://schemas.openxmlformats.org/officeDocument/2006/relationships/image" Target="../media/image40.png"/><Relationship Id="rId17" Type="http://schemas.openxmlformats.org/officeDocument/2006/relationships/image" Target="../media/image8.svg"/><Relationship Id="rId2" Type="http://schemas.openxmlformats.org/officeDocument/2006/relationships/notesSlide" Target="../notesSlides/notesSlide1.xml"/><Relationship Id="rId16"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36.png"/><Relationship Id="rId11" Type="http://schemas.openxmlformats.org/officeDocument/2006/relationships/image" Target="../media/image16.svg"/><Relationship Id="rId5" Type="http://schemas.openxmlformats.org/officeDocument/2006/relationships/image" Target="../media/image35.svg"/><Relationship Id="rId15" Type="http://schemas.openxmlformats.org/officeDocument/2006/relationships/image" Target="../media/image43.svg"/><Relationship Id="rId10" Type="http://schemas.openxmlformats.org/officeDocument/2006/relationships/image" Target="../media/image15.png"/><Relationship Id="rId19" Type="http://schemas.openxmlformats.org/officeDocument/2006/relationships/image" Target="../media/image18.svg"/><Relationship Id="rId4" Type="http://schemas.openxmlformats.org/officeDocument/2006/relationships/image" Target="../media/image34.png"/><Relationship Id="rId9" Type="http://schemas.openxmlformats.org/officeDocument/2006/relationships/image" Target="../media/image39.svg"/><Relationship Id="rId14" Type="http://schemas.openxmlformats.org/officeDocument/2006/relationships/image" Target="../media/image42.png"/></Relationships>
</file>

<file path=ppt/slides/_rels/slide10.xml.rels><?xml version="1.0" encoding="UTF-8" standalone="yes"?>
<Relationships xmlns="http://schemas.openxmlformats.org/package/2006/relationships"><Relationship Id="rId3" Type="http://schemas.openxmlformats.org/officeDocument/2006/relationships/image" Target="../media/image53.svg"/><Relationship Id="rId7" Type="http://schemas.openxmlformats.org/officeDocument/2006/relationships/image" Target="../media/image68.sv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svg"/><Relationship Id="rId4" Type="http://schemas.openxmlformats.org/officeDocument/2006/relationships/image" Target="../media/image65.png"/></Relationships>
</file>

<file path=ppt/slides/_rels/slide11.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69.jpg"/></Relationships>
</file>

<file path=ppt/slides/_rels/slide1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71.svg"/><Relationship Id="rId7" Type="http://schemas.openxmlformats.org/officeDocument/2006/relationships/image" Target="../media/image62.sv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svg"/><Relationship Id="rId4" Type="http://schemas.openxmlformats.org/officeDocument/2006/relationships/image" Target="../media/image59.png"/><Relationship Id="rId9" Type="http://schemas.openxmlformats.org/officeDocument/2006/relationships/image" Target="../media/image64.svg"/></Relationships>
</file>

<file path=ppt/slides/_rels/slide13.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9.svg"/><Relationship Id="rId7" Type="http://schemas.openxmlformats.org/officeDocument/2006/relationships/image" Target="../media/image66.sv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18.sv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2.png"/><Relationship Id="rId18" Type="http://schemas.openxmlformats.org/officeDocument/2006/relationships/image" Target="../media/image18.sv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1.svg"/><Relationship Id="rId17" Type="http://schemas.openxmlformats.org/officeDocument/2006/relationships/image" Target="../media/image17.png"/><Relationship Id="rId2" Type="http://schemas.openxmlformats.org/officeDocument/2006/relationships/notesSlide" Target="../notesSlides/notesSlide6.xml"/><Relationship Id="rId16" Type="http://schemas.openxmlformats.org/officeDocument/2006/relationships/image" Target="../media/image8.svg"/><Relationship Id="rId1" Type="http://schemas.openxmlformats.org/officeDocument/2006/relationships/slideLayout" Target="../slideLayouts/slideLayout1.xml"/><Relationship Id="rId6" Type="http://schemas.openxmlformats.org/officeDocument/2006/relationships/image" Target="../media/image37.svg"/><Relationship Id="rId11" Type="http://schemas.openxmlformats.org/officeDocument/2006/relationships/image" Target="../media/image40.png"/><Relationship Id="rId5" Type="http://schemas.openxmlformats.org/officeDocument/2006/relationships/image" Target="../media/image36.png"/><Relationship Id="rId15" Type="http://schemas.openxmlformats.org/officeDocument/2006/relationships/image" Target="../media/image7.png"/><Relationship Id="rId10" Type="http://schemas.openxmlformats.org/officeDocument/2006/relationships/image" Target="../media/image16.svg"/><Relationship Id="rId19" Type="http://schemas.openxmlformats.org/officeDocument/2006/relationships/image" Target="../media/image73.jpg"/><Relationship Id="rId4" Type="http://schemas.openxmlformats.org/officeDocument/2006/relationships/image" Target="../media/image35.svg"/><Relationship Id="rId9" Type="http://schemas.openxmlformats.org/officeDocument/2006/relationships/image" Target="../media/image15.png"/><Relationship Id="rId14" Type="http://schemas.openxmlformats.org/officeDocument/2006/relationships/image" Target="../media/image43.svg"/></Relationships>
</file>

<file path=ppt/slides/_rels/slide2.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44.jpeg"/><Relationship Id="rId7" Type="http://schemas.openxmlformats.org/officeDocument/2006/relationships/image" Target="../media/image4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ustomXml" Target="../ink/ink1.xml"/><Relationship Id="rId5" Type="http://schemas.openxmlformats.org/officeDocument/2006/relationships/image" Target="../media/image37.svg"/><Relationship Id="rId4" Type="http://schemas.openxmlformats.org/officeDocument/2006/relationships/image" Target="../media/image36.png"/><Relationship Id="rId9"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45.jpg"/><Relationship Id="rId7"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ustomXml" Target="../ink/ink4.xml"/><Relationship Id="rId5" Type="http://schemas.openxmlformats.org/officeDocument/2006/relationships/image" Target="../media/image47.png"/><Relationship Id="rId4" Type="http://schemas.openxmlformats.org/officeDocument/2006/relationships/customXml" Target="../ink/ink3.xml"/></Relationships>
</file>

<file path=ppt/slides/_rels/slide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skraplabbet.cdn.prismic.io/skraplabbet/6559caa0-a660-483b-ac3e-5767febd1bb9_elevblad1.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jpeg"/><Relationship Id="rId7" Type="http://schemas.openxmlformats.org/officeDocument/2006/relationships/image" Target="../media/image55.svg"/><Relationship Id="rId2" Type="http://schemas.openxmlformats.org/officeDocument/2006/relationships/hyperlink" Target="https://skraplabbet.cdn.prismic.io/skraplabbet/6559caa0-a660-483b-ac3e-5767febd1bb9_elevblad1.pdf" TargetMode="Externa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 Id="rId9" Type="http://schemas.openxmlformats.org/officeDocument/2006/relationships/image" Target="../media/image57.svg"/></Relationships>
</file>

<file path=ppt/slides/_rels/slide9.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svg"/><Relationship Id="rId2" Type="http://schemas.openxmlformats.org/officeDocument/2006/relationships/hyperlink" Target="https://apps.statisticon.se/Plastexperimentet/app/" TargetMode="Externa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svg"/><Relationship Id="rId4" Type="http://schemas.openxmlformats.org/officeDocument/2006/relationships/image" Target="../media/image59.png"/><Relationship Id="rId9" Type="http://schemas.openxmlformats.org/officeDocument/2006/relationships/image" Target="../media/image6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693185-9E66-457B-D95B-DC34273BDAB1}"/>
              </a:ext>
            </a:extLst>
          </p:cNvPr>
          <p:cNvSpPr>
            <a:spLocks noGrp="1"/>
          </p:cNvSpPr>
          <p:nvPr>
            <p:ph type="ctrTitle"/>
          </p:nvPr>
        </p:nvSpPr>
        <p:spPr>
          <a:xfrm>
            <a:off x="1523999" y="4440849"/>
            <a:ext cx="9144000" cy="741711"/>
          </a:xfrm>
        </p:spPr>
        <p:txBody>
          <a:bodyPr>
            <a:normAutofit fontScale="90000"/>
          </a:bodyPr>
          <a:lstStyle/>
          <a:p>
            <a:r>
              <a:rPr lang="sv-SE" b="1" dirty="0">
                <a:latin typeface="+mn-lt"/>
                <a:cs typeface="Arial" panose="020B0604020202020204" pitchFamily="34" charset="0"/>
              </a:rPr>
              <a:t>Plastexperimentet</a:t>
            </a:r>
          </a:p>
        </p:txBody>
      </p:sp>
      <p:sp>
        <p:nvSpPr>
          <p:cNvPr id="3" name="Underrubrik 2">
            <a:extLst>
              <a:ext uri="{FF2B5EF4-FFF2-40B4-BE49-F238E27FC236}">
                <a16:creationId xmlns:a16="http://schemas.microsoft.com/office/drawing/2014/main" id="{AB5279DA-F0E4-D1A5-0221-8FBCB3ABE3A6}"/>
              </a:ext>
            </a:extLst>
          </p:cNvPr>
          <p:cNvSpPr>
            <a:spLocks noGrp="1"/>
          </p:cNvSpPr>
          <p:nvPr>
            <p:ph type="subTitle" idx="1"/>
          </p:nvPr>
        </p:nvSpPr>
        <p:spPr>
          <a:xfrm>
            <a:off x="1523999" y="5267568"/>
            <a:ext cx="9144000" cy="388308"/>
          </a:xfrm>
        </p:spPr>
        <p:txBody>
          <a:bodyPr/>
          <a:lstStyle/>
          <a:p>
            <a:r>
              <a:rPr lang="sv-SE" sz="2000" i="0" dirty="0">
                <a:solidFill>
                  <a:srgbClr val="2C2C2C"/>
                </a:solidFill>
                <a:effectLst/>
                <a:cs typeface="Varela Round" panose="00000500000000000000" pitchFamily="2" charset="-79"/>
              </a:rPr>
              <a:t>Var med och medborgarforska för miljön!</a:t>
            </a:r>
          </a:p>
          <a:p>
            <a:endParaRPr lang="sv-SE" dirty="0"/>
          </a:p>
        </p:txBody>
      </p:sp>
      <p:pic>
        <p:nvPicPr>
          <p:cNvPr id="9" name="Bildobjekt 8" descr="En bild som visar text, person, inomhus, personer&#10;&#10;Automatiskt genererad beskrivning">
            <a:extLst>
              <a:ext uri="{FF2B5EF4-FFF2-40B4-BE49-F238E27FC236}">
                <a16:creationId xmlns:a16="http://schemas.microsoft.com/office/drawing/2014/main" id="{F2548391-A799-A6AA-7A9B-91D3D21E58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4055" y="361986"/>
            <a:ext cx="6323889" cy="3834699"/>
          </a:xfrm>
          <a:prstGeom prst="rect">
            <a:avLst/>
          </a:prstGeom>
        </p:spPr>
      </p:pic>
      <p:pic>
        <p:nvPicPr>
          <p:cNvPr id="13" name="Bild 12">
            <a:extLst>
              <a:ext uri="{FF2B5EF4-FFF2-40B4-BE49-F238E27FC236}">
                <a16:creationId xmlns:a16="http://schemas.microsoft.com/office/drawing/2014/main" id="{8F7E6049-36A8-4DB6-B575-20CDB38D1123}"/>
              </a:ext>
            </a:extLst>
          </p:cNvPr>
          <p:cNvPicPr>
            <a:picLocks noChangeAspect="1"/>
          </p:cNvPicPr>
          <p:nvPr/>
        </p:nvPicPr>
        <p:blipFill>
          <a:blip r:embed="rId4">
            <a:alphaModFix amt="56000"/>
            <a:extLst>
              <a:ext uri="{96DAC541-7B7A-43D3-8B79-37D633B846F1}">
                <asvg:svgBlip xmlns:asvg="http://schemas.microsoft.com/office/drawing/2016/SVG/main" r:embed="rId5"/>
              </a:ext>
            </a:extLst>
          </a:blip>
          <a:stretch>
            <a:fillRect/>
          </a:stretch>
        </p:blipFill>
        <p:spPr>
          <a:xfrm>
            <a:off x="10667999" y="314475"/>
            <a:ext cx="607698" cy="887649"/>
          </a:xfrm>
          <a:prstGeom prst="rect">
            <a:avLst/>
          </a:prstGeom>
        </p:spPr>
      </p:pic>
      <p:pic>
        <p:nvPicPr>
          <p:cNvPr id="15" name="Bild 14">
            <a:extLst>
              <a:ext uri="{FF2B5EF4-FFF2-40B4-BE49-F238E27FC236}">
                <a16:creationId xmlns:a16="http://schemas.microsoft.com/office/drawing/2014/main" id="{1CB69846-53BB-FD9D-DBF9-623B26CF9AB5}"/>
              </a:ext>
            </a:extLst>
          </p:cNvPr>
          <p:cNvPicPr>
            <a:picLocks noChangeAspect="1"/>
          </p:cNvPicPr>
          <p:nvPr/>
        </p:nvPicPr>
        <p:blipFill>
          <a:blip r:embed="rId6">
            <a:alphaModFix amt="56000"/>
            <a:extLst>
              <a:ext uri="{96DAC541-7B7A-43D3-8B79-37D633B846F1}">
                <asvg:svgBlip xmlns:asvg="http://schemas.microsoft.com/office/drawing/2016/SVG/main" r:embed="rId7"/>
              </a:ext>
            </a:extLst>
          </a:blip>
          <a:stretch>
            <a:fillRect/>
          </a:stretch>
        </p:blipFill>
        <p:spPr>
          <a:xfrm>
            <a:off x="1056874" y="367363"/>
            <a:ext cx="1223262" cy="1186193"/>
          </a:xfrm>
          <a:prstGeom prst="rect">
            <a:avLst/>
          </a:prstGeom>
        </p:spPr>
      </p:pic>
      <p:pic>
        <p:nvPicPr>
          <p:cNvPr id="17" name="Bild 16">
            <a:extLst>
              <a:ext uri="{FF2B5EF4-FFF2-40B4-BE49-F238E27FC236}">
                <a16:creationId xmlns:a16="http://schemas.microsoft.com/office/drawing/2014/main" id="{B343C7EF-B506-DF57-2DEE-F3A1574A3753}"/>
              </a:ext>
            </a:extLst>
          </p:cNvPr>
          <p:cNvPicPr>
            <a:picLocks noChangeAspect="1"/>
          </p:cNvPicPr>
          <p:nvPr/>
        </p:nvPicPr>
        <p:blipFill>
          <a:blip r:embed="rId8">
            <a:alphaModFix amt="56000"/>
            <a:extLst>
              <a:ext uri="{96DAC541-7B7A-43D3-8B79-37D633B846F1}">
                <asvg:svgBlip xmlns:asvg="http://schemas.microsoft.com/office/drawing/2016/SVG/main" r:embed="rId9"/>
              </a:ext>
            </a:extLst>
          </a:blip>
          <a:stretch>
            <a:fillRect/>
          </a:stretch>
        </p:blipFill>
        <p:spPr>
          <a:xfrm>
            <a:off x="1056874" y="5461722"/>
            <a:ext cx="834042" cy="1028652"/>
          </a:xfrm>
          <a:prstGeom prst="rect">
            <a:avLst/>
          </a:prstGeom>
        </p:spPr>
      </p:pic>
      <p:pic>
        <p:nvPicPr>
          <p:cNvPr id="19" name="Bild 18">
            <a:extLst>
              <a:ext uri="{FF2B5EF4-FFF2-40B4-BE49-F238E27FC236}">
                <a16:creationId xmlns:a16="http://schemas.microsoft.com/office/drawing/2014/main" id="{56B58A3C-8B6A-8B7D-AA97-265F89017811}"/>
              </a:ext>
            </a:extLst>
          </p:cNvPr>
          <p:cNvPicPr>
            <a:picLocks noChangeAspect="1"/>
          </p:cNvPicPr>
          <p:nvPr/>
        </p:nvPicPr>
        <p:blipFill>
          <a:blip r:embed="rId10">
            <a:alphaModFix amt="56000"/>
            <a:extLst>
              <a:ext uri="{96DAC541-7B7A-43D3-8B79-37D633B846F1}">
                <asvg:svgBlip xmlns:asvg="http://schemas.microsoft.com/office/drawing/2016/SVG/main" r:embed="rId11"/>
              </a:ext>
            </a:extLst>
          </a:blip>
          <a:stretch>
            <a:fillRect/>
          </a:stretch>
        </p:blipFill>
        <p:spPr>
          <a:xfrm>
            <a:off x="550260" y="2040234"/>
            <a:ext cx="640092" cy="1209064"/>
          </a:xfrm>
          <a:prstGeom prst="rect">
            <a:avLst/>
          </a:prstGeom>
        </p:spPr>
      </p:pic>
      <p:pic>
        <p:nvPicPr>
          <p:cNvPr id="21" name="Bild 20">
            <a:extLst>
              <a:ext uri="{FF2B5EF4-FFF2-40B4-BE49-F238E27FC236}">
                <a16:creationId xmlns:a16="http://schemas.microsoft.com/office/drawing/2014/main" id="{09ACD08B-494F-0E94-EF05-3CEEF22B3F30}"/>
              </a:ext>
            </a:extLst>
          </p:cNvPr>
          <p:cNvPicPr>
            <a:picLocks noChangeAspect="1"/>
          </p:cNvPicPr>
          <p:nvPr/>
        </p:nvPicPr>
        <p:blipFill>
          <a:blip r:embed="rId12">
            <a:alphaModFix amt="56000"/>
            <a:extLst>
              <a:ext uri="{96DAC541-7B7A-43D3-8B79-37D633B846F1}">
                <asvg:svgBlip xmlns:asvg="http://schemas.microsoft.com/office/drawing/2016/SVG/main" r:embed="rId13"/>
              </a:ext>
            </a:extLst>
          </a:blip>
          <a:stretch>
            <a:fillRect/>
          </a:stretch>
        </p:blipFill>
        <p:spPr>
          <a:xfrm>
            <a:off x="11377789" y="4196685"/>
            <a:ext cx="470884" cy="533290"/>
          </a:xfrm>
          <a:prstGeom prst="rect">
            <a:avLst/>
          </a:prstGeom>
        </p:spPr>
      </p:pic>
      <p:pic>
        <p:nvPicPr>
          <p:cNvPr id="23" name="Bild 22">
            <a:extLst>
              <a:ext uri="{FF2B5EF4-FFF2-40B4-BE49-F238E27FC236}">
                <a16:creationId xmlns:a16="http://schemas.microsoft.com/office/drawing/2014/main" id="{432DAE3E-8D58-A00E-1270-2090EF3A53EF}"/>
              </a:ext>
            </a:extLst>
          </p:cNvPr>
          <p:cNvPicPr>
            <a:picLocks noChangeAspect="1"/>
          </p:cNvPicPr>
          <p:nvPr/>
        </p:nvPicPr>
        <p:blipFill>
          <a:blip r:embed="rId14">
            <a:alphaModFix amt="56000"/>
            <a:extLst>
              <a:ext uri="{96DAC541-7B7A-43D3-8B79-37D633B846F1}">
                <asvg:svgBlip xmlns:asvg="http://schemas.microsoft.com/office/drawing/2016/SVG/main" r:embed="rId15"/>
              </a:ext>
            </a:extLst>
          </a:blip>
          <a:stretch>
            <a:fillRect/>
          </a:stretch>
        </p:blipFill>
        <p:spPr>
          <a:xfrm>
            <a:off x="11094178" y="2127745"/>
            <a:ext cx="422673" cy="1034041"/>
          </a:xfrm>
          <a:prstGeom prst="rect">
            <a:avLst/>
          </a:prstGeom>
        </p:spPr>
      </p:pic>
      <p:pic>
        <p:nvPicPr>
          <p:cNvPr id="27" name="Bild 26">
            <a:extLst>
              <a:ext uri="{FF2B5EF4-FFF2-40B4-BE49-F238E27FC236}">
                <a16:creationId xmlns:a16="http://schemas.microsoft.com/office/drawing/2014/main" id="{B953A9E8-9168-1DE2-EDB7-240141139F40}"/>
              </a:ext>
            </a:extLst>
          </p:cNvPr>
          <p:cNvPicPr>
            <a:picLocks noChangeAspect="1"/>
          </p:cNvPicPr>
          <p:nvPr/>
        </p:nvPicPr>
        <p:blipFill>
          <a:blip r:embed="rId16">
            <a:alphaModFix amt="56000"/>
            <a:extLst>
              <a:ext uri="{96DAC541-7B7A-43D3-8B79-37D633B846F1}">
                <asvg:svgBlip xmlns:asvg="http://schemas.microsoft.com/office/drawing/2016/SVG/main" r:embed="rId17"/>
              </a:ext>
            </a:extLst>
          </a:blip>
          <a:stretch>
            <a:fillRect/>
          </a:stretch>
        </p:blipFill>
        <p:spPr>
          <a:xfrm>
            <a:off x="441612" y="3739028"/>
            <a:ext cx="343954" cy="1500891"/>
          </a:xfrm>
          <a:prstGeom prst="rect">
            <a:avLst/>
          </a:prstGeom>
        </p:spPr>
      </p:pic>
      <p:pic>
        <p:nvPicPr>
          <p:cNvPr id="29" name="Bild 28">
            <a:extLst>
              <a:ext uri="{FF2B5EF4-FFF2-40B4-BE49-F238E27FC236}">
                <a16:creationId xmlns:a16="http://schemas.microsoft.com/office/drawing/2014/main" id="{3885F1FA-6AC5-8169-F70E-60A8666D98AB}"/>
              </a:ext>
            </a:extLst>
          </p:cNvPr>
          <p:cNvPicPr>
            <a:picLocks noChangeAspect="1"/>
          </p:cNvPicPr>
          <p:nvPr/>
        </p:nvPicPr>
        <p:blipFill>
          <a:blip r:embed="rId18">
            <a:alphaModFix amt="56000"/>
            <a:extLst>
              <a:ext uri="{96DAC541-7B7A-43D3-8B79-37D633B846F1}">
                <asvg:svgBlip xmlns:asvg="http://schemas.microsoft.com/office/drawing/2016/SVG/main" r:embed="rId19"/>
              </a:ext>
            </a:extLst>
          </a:blip>
          <a:stretch>
            <a:fillRect/>
          </a:stretch>
        </p:blipFill>
        <p:spPr>
          <a:xfrm rot="2121240">
            <a:off x="10386927" y="5596363"/>
            <a:ext cx="778439" cy="982317"/>
          </a:xfrm>
          <a:prstGeom prst="rect">
            <a:avLst/>
          </a:prstGeom>
        </p:spPr>
      </p:pic>
    </p:spTree>
    <p:extLst>
      <p:ext uri="{BB962C8B-B14F-4D97-AF65-F5344CB8AC3E}">
        <p14:creationId xmlns:p14="http://schemas.microsoft.com/office/powerpoint/2010/main" val="2456844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4" name="Rektangel: övre hörn rundade 3">
            <a:extLst>
              <a:ext uri="{FF2B5EF4-FFF2-40B4-BE49-F238E27FC236}">
                <a16:creationId xmlns:a16="http://schemas.microsoft.com/office/drawing/2014/main" id="{A057280E-5337-AF26-0C32-5A2CE261F813}"/>
              </a:ext>
            </a:extLst>
          </p:cNvPr>
          <p:cNvSpPr/>
          <p:nvPr/>
        </p:nvSpPr>
        <p:spPr>
          <a:xfrm rot="10800000">
            <a:off x="9961139" y="0"/>
            <a:ext cx="1480782" cy="682386"/>
          </a:xfrm>
          <a:prstGeom prst="round2Same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ubrik 1">
            <a:extLst>
              <a:ext uri="{FF2B5EF4-FFF2-40B4-BE49-F238E27FC236}">
                <a16:creationId xmlns:a16="http://schemas.microsoft.com/office/drawing/2014/main" id="{A4C53EF5-78F2-B272-F0F7-939EBC4ECD45}"/>
              </a:ext>
            </a:extLst>
          </p:cNvPr>
          <p:cNvSpPr txBox="1">
            <a:spLocks/>
          </p:cNvSpPr>
          <p:nvPr/>
        </p:nvSpPr>
        <p:spPr>
          <a:xfrm>
            <a:off x="9961140" y="380338"/>
            <a:ext cx="1480782" cy="287667"/>
          </a:xfrm>
          <a:prstGeom prst="round2SameRect">
            <a:avLst/>
          </a:prstGeom>
          <a:no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sv-SE" sz="1600" dirty="0">
                <a:solidFill>
                  <a:schemeClr val="bg1"/>
                </a:solidFill>
              </a:rPr>
              <a:t>Fakta om plast</a:t>
            </a:r>
          </a:p>
        </p:txBody>
      </p:sp>
      <p:sp>
        <p:nvSpPr>
          <p:cNvPr id="7" name="Rubrik 1">
            <a:extLst>
              <a:ext uri="{FF2B5EF4-FFF2-40B4-BE49-F238E27FC236}">
                <a16:creationId xmlns:a16="http://schemas.microsoft.com/office/drawing/2014/main" id="{57829416-B2CD-66D9-5FCE-BAAB5101418B}"/>
              </a:ext>
            </a:extLst>
          </p:cNvPr>
          <p:cNvSpPr>
            <a:spLocks noGrp="1"/>
          </p:cNvSpPr>
          <p:nvPr>
            <p:ph type="title"/>
          </p:nvPr>
        </p:nvSpPr>
        <p:spPr>
          <a:xfrm>
            <a:off x="1071153" y="568413"/>
            <a:ext cx="6739201" cy="1101965"/>
          </a:xfrm>
        </p:spPr>
        <p:txBody>
          <a:bodyPr/>
          <a:lstStyle/>
          <a:p>
            <a:r>
              <a:rPr lang="sv-SE" dirty="0"/>
              <a:t>Vad är plast?</a:t>
            </a:r>
          </a:p>
        </p:txBody>
      </p:sp>
      <p:sp>
        <p:nvSpPr>
          <p:cNvPr id="8" name="Platshållare för innehåll 2">
            <a:extLst>
              <a:ext uri="{FF2B5EF4-FFF2-40B4-BE49-F238E27FC236}">
                <a16:creationId xmlns:a16="http://schemas.microsoft.com/office/drawing/2014/main" id="{0145F4A3-4A1D-B88F-C553-4BCF17000E82}"/>
              </a:ext>
            </a:extLst>
          </p:cNvPr>
          <p:cNvSpPr>
            <a:spLocks noGrp="1"/>
          </p:cNvSpPr>
          <p:nvPr>
            <p:ph idx="1"/>
          </p:nvPr>
        </p:nvSpPr>
        <p:spPr>
          <a:xfrm>
            <a:off x="1062446" y="2020781"/>
            <a:ext cx="6165668" cy="2816438"/>
          </a:xfrm>
        </p:spPr>
        <p:txBody>
          <a:bodyPr>
            <a:noAutofit/>
          </a:bodyPr>
          <a:lstStyle/>
          <a:p>
            <a:pPr>
              <a:lnSpc>
                <a:spcPct val="150000"/>
              </a:lnSpc>
            </a:pPr>
            <a:r>
              <a:rPr lang="sv-SE" sz="1600" b="1" dirty="0">
                <a:effectLst/>
                <a:ea typeface="Calibri" panose="020F0502020204030204" pitchFamily="34" charset="0"/>
              </a:rPr>
              <a:t>Det finns en mängd olika plaster</a:t>
            </a:r>
            <a:r>
              <a:rPr lang="sv-SE" sz="1600" dirty="0">
                <a:effectLst/>
                <a:ea typeface="Calibri" panose="020F0502020204030204" pitchFamily="34" charset="0"/>
              </a:rPr>
              <a:t>.</a:t>
            </a:r>
            <a:r>
              <a:rPr lang="sv-SE" sz="1600" dirty="0"/>
              <a:t> Varje plasttyp har sina egenskaper och användningsmöjligheter. De har dock en sak gemensamt: De består huvudsakligen av </a:t>
            </a:r>
            <a:r>
              <a:rPr lang="sv-SE" sz="1600" b="1" dirty="0"/>
              <a:t>polymerer och olika kemikalier</a:t>
            </a:r>
            <a:r>
              <a:rPr lang="sv-SE" sz="1600" dirty="0"/>
              <a:t> som bidrar till plastens egenskaper.</a:t>
            </a:r>
          </a:p>
          <a:p>
            <a:pPr>
              <a:lnSpc>
                <a:spcPct val="150000"/>
              </a:lnSpc>
            </a:pPr>
            <a:r>
              <a:rPr lang="sv-SE" sz="1600" dirty="0"/>
              <a:t>Man kan till exempel tillsätta mjukgörare för att göra plasten mer flexibel, eller olika pigment för att få olika färger. Man kan också tillsätta ämnen som gör plasten starkare, mer hållbar och mindre lättantändlig.</a:t>
            </a:r>
          </a:p>
        </p:txBody>
      </p:sp>
      <p:pic>
        <p:nvPicPr>
          <p:cNvPr id="10" name="Bild 9">
            <a:extLst>
              <a:ext uri="{FF2B5EF4-FFF2-40B4-BE49-F238E27FC236}">
                <a16:creationId xmlns:a16="http://schemas.microsoft.com/office/drawing/2014/main" id="{620B6F46-AFDF-AA00-E660-D94CB5867E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47688" y="4458726"/>
            <a:ext cx="1608576" cy="1196459"/>
          </a:xfrm>
          <a:prstGeom prst="rect">
            <a:avLst/>
          </a:prstGeom>
        </p:spPr>
      </p:pic>
      <p:pic>
        <p:nvPicPr>
          <p:cNvPr id="12" name="Bild 11">
            <a:extLst>
              <a:ext uri="{FF2B5EF4-FFF2-40B4-BE49-F238E27FC236}">
                <a16:creationId xmlns:a16="http://schemas.microsoft.com/office/drawing/2014/main" id="{6AD45765-F0DC-D98A-BC59-C21395B579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09638" y="3827101"/>
            <a:ext cx="917446" cy="1010118"/>
          </a:xfrm>
          <a:prstGeom prst="rect">
            <a:avLst/>
          </a:prstGeom>
        </p:spPr>
      </p:pic>
      <p:pic>
        <p:nvPicPr>
          <p:cNvPr id="14" name="Bild 13">
            <a:extLst>
              <a:ext uri="{FF2B5EF4-FFF2-40B4-BE49-F238E27FC236}">
                <a16:creationId xmlns:a16="http://schemas.microsoft.com/office/drawing/2014/main" id="{8497312C-13DF-1BAF-EF04-C22680E4029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05672" y="1595621"/>
            <a:ext cx="2323882" cy="2103513"/>
          </a:xfrm>
          <a:prstGeom prst="rect">
            <a:avLst/>
          </a:prstGeom>
        </p:spPr>
      </p:pic>
    </p:spTree>
    <p:extLst>
      <p:ext uri="{BB962C8B-B14F-4D97-AF65-F5344CB8AC3E}">
        <p14:creationId xmlns:p14="http://schemas.microsoft.com/office/powerpoint/2010/main" val="310249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57829416-B2CD-66D9-5FCE-BAAB5101418B}"/>
              </a:ext>
            </a:extLst>
          </p:cNvPr>
          <p:cNvSpPr>
            <a:spLocks noGrp="1"/>
          </p:cNvSpPr>
          <p:nvPr>
            <p:ph type="title"/>
          </p:nvPr>
        </p:nvSpPr>
        <p:spPr>
          <a:xfrm>
            <a:off x="1071153" y="568413"/>
            <a:ext cx="6739201" cy="1101965"/>
          </a:xfrm>
        </p:spPr>
        <p:txBody>
          <a:bodyPr/>
          <a:lstStyle/>
          <a:p>
            <a:r>
              <a:rPr lang="sv-SE" dirty="0"/>
              <a:t>Plast är ett vanligt skräp</a:t>
            </a:r>
          </a:p>
        </p:txBody>
      </p:sp>
      <p:sp>
        <p:nvSpPr>
          <p:cNvPr id="8" name="Platshållare för innehåll 2">
            <a:extLst>
              <a:ext uri="{FF2B5EF4-FFF2-40B4-BE49-F238E27FC236}">
                <a16:creationId xmlns:a16="http://schemas.microsoft.com/office/drawing/2014/main" id="{0145F4A3-4A1D-B88F-C553-4BCF17000E82}"/>
              </a:ext>
            </a:extLst>
          </p:cNvPr>
          <p:cNvSpPr>
            <a:spLocks noGrp="1"/>
          </p:cNvSpPr>
          <p:nvPr>
            <p:ph idx="1"/>
          </p:nvPr>
        </p:nvSpPr>
        <p:spPr>
          <a:xfrm>
            <a:off x="1062445" y="2020781"/>
            <a:ext cx="5896139" cy="2694520"/>
          </a:xfrm>
        </p:spPr>
        <p:txBody>
          <a:bodyPr>
            <a:noAutofit/>
          </a:bodyPr>
          <a:lstStyle/>
          <a:p>
            <a:pPr>
              <a:lnSpc>
                <a:spcPct val="150000"/>
              </a:lnSpc>
            </a:pPr>
            <a:r>
              <a:rPr lang="sv-SE" sz="1600" b="1" dirty="0">
                <a:effectLst/>
                <a:ea typeface="Calibri" panose="020F0502020204030204" pitchFamily="34" charset="0"/>
              </a:rPr>
              <a:t>Ca 35 miljoner skräp </a:t>
            </a:r>
            <a:r>
              <a:rPr lang="sv-SE" sz="1600" dirty="0">
                <a:effectLst/>
                <a:ea typeface="Calibri" panose="020F0502020204030204" pitchFamily="34" charset="0"/>
              </a:rPr>
              <a:t>slängs på trottoarer och gågator under en vecka i Sverige visar mätningar Håll Sverige Rent har gjort.</a:t>
            </a:r>
          </a:p>
          <a:p>
            <a:pPr>
              <a:lnSpc>
                <a:spcPct val="150000"/>
              </a:lnSpc>
            </a:pPr>
            <a:r>
              <a:rPr lang="sv-SE" sz="1600" b="1" dirty="0">
                <a:ea typeface="Calibri" panose="020F0502020204030204" pitchFamily="34" charset="0"/>
              </a:rPr>
              <a:t>Fimpar är det absolut vanligaste skräpet </a:t>
            </a:r>
            <a:r>
              <a:rPr lang="sv-SE" sz="1600" dirty="0">
                <a:ea typeface="Calibri" panose="020F0502020204030204" pitchFamily="34" charset="0"/>
              </a:rPr>
              <a:t>(62 % av totala antalet skräp).</a:t>
            </a:r>
          </a:p>
          <a:p>
            <a:pPr>
              <a:lnSpc>
                <a:spcPct val="150000"/>
              </a:lnSpc>
            </a:pPr>
            <a:r>
              <a:rPr lang="sv-SE" sz="1600" dirty="0"/>
              <a:t> Ca </a:t>
            </a:r>
            <a:r>
              <a:rPr lang="sv-SE" sz="1600" b="1" dirty="0"/>
              <a:t>3,3 miljoner plastföremål </a:t>
            </a:r>
            <a:r>
              <a:rPr lang="sv-SE" sz="1600" dirty="0"/>
              <a:t>slängs under en vecka.</a:t>
            </a:r>
          </a:p>
        </p:txBody>
      </p:sp>
      <p:pic>
        <p:nvPicPr>
          <p:cNvPr id="3" name="Bild 2">
            <a:extLst>
              <a:ext uri="{FF2B5EF4-FFF2-40B4-BE49-F238E27FC236}">
                <a16:creationId xmlns:a16="http://schemas.microsoft.com/office/drawing/2014/main" id="{47A0CCDA-1F84-C615-2131-58285344DA0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54593" y="4883647"/>
            <a:ext cx="947268" cy="1168297"/>
          </a:xfrm>
          <a:prstGeom prst="rect">
            <a:avLst/>
          </a:prstGeom>
        </p:spPr>
      </p:pic>
      <p:pic>
        <p:nvPicPr>
          <p:cNvPr id="9" name="Bildobjekt 8">
            <a:extLst>
              <a:ext uri="{FF2B5EF4-FFF2-40B4-BE49-F238E27FC236}">
                <a16:creationId xmlns:a16="http://schemas.microsoft.com/office/drawing/2014/main" id="{60DA9E91-0237-86AD-BC78-BAE68A759EC8}"/>
              </a:ext>
            </a:extLst>
          </p:cNvPr>
          <p:cNvPicPr>
            <a:picLocks noChangeAspect="1"/>
          </p:cNvPicPr>
          <p:nvPr/>
        </p:nvPicPr>
        <p:blipFill>
          <a:blip r:embed="rId4">
            <a:extLst>
              <a:ext uri="{28A0092B-C50C-407E-A947-70E740481C1C}">
                <a14:useLocalDpi xmlns:a14="http://schemas.microsoft.com/office/drawing/2010/main" val="0"/>
              </a:ext>
            </a:extLst>
          </a:blip>
          <a:srcRect l="24169" r="24169"/>
          <a:stretch/>
        </p:blipFill>
        <p:spPr>
          <a:xfrm>
            <a:off x="7808444" y="515093"/>
            <a:ext cx="4047276" cy="5219559"/>
          </a:xfrm>
          <a:prstGeom prst="rect">
            <a:avLst/>
          </a:prstGeom>
        </p:spPr>
      </p:pic>
      <p:sp>
        <p:nvSpPr>
          <p:cNvPr id="4" name="Rektangel: övre hörn rundade 3">
            <a:extLst>
              <a:ext uri="{FF2B5EF4-FFF2-40B4-BE49-F238E27FC236}">
                <a16:creationId xmlns:a16="http://schemas.microsoft.com/office/drawing/2014/main" id="{A057280E-5337-AF26-0C32-5A2CE261F813}"/>
              </a:ext>
            </a:extLst>
          </p:cNvPr>
          <p:cNvSpPr/>
          <p:nvPr/>
        </p:nvSpPr>
        <p:spPr>
          <a:xfrm rot="10800000">
            <a:off x="9961139" y="0"/>
            <a:ext cx="1480782" cy="682386"/>
          </a:xfrm>
          <a:prstGeom prst="round2Same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ubrik 1">
            <a:extLst>
              <a:ext uri="{FF2B5EF4-FFF2-40B4-BE49-F238E27FC236}">
                <a16:creationId xmlns:a16="http://schemas.microsoft.com/office/drawing/2014/main" id="{A4C53EF5-78F2-B272-F0F7-939EBC4ECD45}"/>
              </a:ext>
            </a:extLst>
          </p:cNvPr>
          <p:cNvSpPr txBox="1">
            <a:spLocks/>
          </p:cNvSpPr>
          <p:nvPr/>
        </p:nvSpPr>
        <p:spPr>
          <a:xfrm>
            <a:off x="9961140" y="380338"/>
            <a:ext cx="1480782" cy="287667"/>
          </a:xfrm>
          <a:prstGeom prst="round2SameRect">
            <a:avLst/>
          </a:prstGeom>
          <a:no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sv-SE" sz="1600" dirty="0">
                <a:solidFill>
                  <a:schemeClr val="bg1"/>
                </a:solidFill>
              </a:rPr>
              <a:t>Fakta om plast</a:t>
            </a:r>
          </a:p>
        </p:txBody>
      </p:sp>
    </p:spTree>
    <p:extLst>
      <p:ext uri="{BB962C8B-B14F-4D97-AF65-F5344CB8AC3E}">
        <p14:creationId xmlns:p14="http://schemas.microsoft.com/office/powerpoint/2010/main" val="2092998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53E86411-45C7-FE1D-4ADF-4AA54FFE217B}"/>
              </a:ext>
            </a:extLst>
          </p:cNvPr>
          <p:cNvSpPr txBox="1">
            <a:spLocks/>
          </p:cNvSpPr>
          <p:nvPr/>
        </p:nvSpPr>
        <p:spPr>
          <a:xfrm>
            <a:off x="1071153" y="568413"/>
            <a:ext cx="6739201" cy="110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sv-SE" dirty="0"/>
              <a:t>Plast som hamnar i havet</a:t>
            </a:r>
          </a:p>
        </p:txBody>
      </p:sp>
      <p:sp>
        <p:nvSpPr>
          <p:cNvPr id="7" name="Platshållare för innehåll 2">
            <a:extLst>
              <a:ext uri="{FF2B5EF4-FFF2-40B4-BE49-F238E27FC236}">
                <a16:creationId xmlns:a16="http://schemas.microsoft.com/office/drawing/2014/main" id="{ACF6F73C-ABDA-2D02-908C-9673E13FE6A8}"/>
              </a:ext>
            </a:extLst>
          </p:cNvPr>
          <p:cNvSpPr>
            <a:spLocks noGrp="1"/>
          </p:cNvSpPr>
          <p:nvPr>
            <p:ph idx="1"/>
          </p:nvPr>
        </p:nvSpPr>
        <p:spPr>
          <a:xfrm>
            <a:off x="1062445" y="2020781"/>
            <a:ext cx="7160331" cy="2694520"/>
          </a:xfrm>
        </p:spPr>
        <p:txBody>
          <a:bodyPr>
            <a:noAutofit/>
          </a:bodyPr>
          <a:lstStyle/>
          <a:p>
            <a:pPr>
              <a:lnSpc>
                <a:spcPct val="150000"/>
              </a:lnSpc>
            </a:pPr>
            <a:r>
              <a:rPr lang="sv-SE" sz="1600" b="1" dirty="0">
                <a:ea typeface="Calibri" panose="020F0502020204030204" pitchFamily="34" charset="0"/>
              </a:rPr>
              <a:t>94 % av skräpet i haven </a:t>
            </a:r>
            <a:r>
              <a:rPr lang="sv-SE" sz="1600" dirty="0">
                <a:ea typeface="Calibri" panose="020F0502020204030204" pitchFamily="34" charset="0"/>
              </a:rPr>
              <a:t>uppskattas ligga på havsbotten</a:t>
            </a:r>
          </a:p>
          <a:p>
            <a:pPr>
              <a:lnSpc>
                <a:spcPct val="150000"/>
              </a:lnSpc>
            </a:pPr>
            <a:r>
              <a:rPr lang="sv-SE" sz="1600" b="1" dirty="0">
                <a:ea typeface="Calibri" panose="020F0502020204030204" pitchFamily="34" charset="0"/>
              </a:rPr>
              <a:t>80 % av skräpet som finns i havet </a:t>
            </a:r>
            <a:r>
              <a:rPr lang="sv-SE" sz="1600" dirty="0">
                <a:ea typeface="Calibri" panose="020F0502020204030204" pitchFamily="34" charset="0"/>
              </a:rPr>
              <a:t>bedöms komma från land.</a:t>
            </a:r>
          </a:p>
          <a:p>
            <a:pPr>
              <a:lnSpc>
                <a:spcPct val="150000"/>
              </a:lnSpc>
            </a:pPr>
            <a:r>
              <a:rPr lang="sv-SE" sz="1600" b="1" dirty="0">
                <a:ea typeface="Calibri" panose="020F0502020204030204" pitchFamily="34" charset="0"/>
              </a:rPr>
              <a:t>80 % av skräpet i havet </a:t>
            </a:r>
            <a:r>
              <a:rPr lang="sv-SE" sz="1600" dirty="0">
                <a:ea typeface="Calibri" panose="020F0502020204030204" pitchFamily="34" charset="0"/>
              </a:rPr>
              <a:t>bedöms vara plast.</a:t>
            </a:r>
          </a:p>
          <a:p>
            <a:pPr>
              <a:lnSpc>
                <a:spcPct val="150000"/>
              </a:lnSpc>
            </a:pPr>
            <a:r>
              <a:rPr lang="sv-SE" sz="1600" b="1" dirty="0">
                <a:ea typeface="Calibri" panose="020F0502020204030204" pitchFamily="34" charset="0"/>
              </a:rPr>
              <a:t>Plast som hamnar i havet sönderdelas </a:t>
            </a:r>
            <a:r>
              <a:rPr lang="sv-SE" sz="1600" dirty="0">
                <a:ea typeface="Calibri" panose="020F0502020204030204" pitchFamily="34" charset="0"/>
              </a:rPr>
              <a:t>till mycket små bitar, så kallad mikroplast.</a:t>
            </a:r>
          </a:p>
        </p:txBody>
      </p:sp>
      <p:pic>
        <p:nvPicPr>
          <p:cNvPr id="9" name="Bild 8">
            <a:extLst>
              <a:ext uri="{FF2B5EF4-FFF2-40B4-BE49-F238E27FC236}">
                <a16:creationId xmlns:a16="http://schemas.microsoft.com/office/drawing/2014/main" id="{F210B699-8027-7DA0-42E6-5D422FD3AB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88949" y="3771409"/>
            <a:ext cx="794990" cy="1754975"/>
          </a:xfrm>
          <a:prstGeom prst="rect">
            <a:avLst/>
          </a:prstGeom>
        </p:spPr>
      </p:pic>
      <p:pic>
        <p:nvPicPr>
          <p:cNvPr id="11" name="Bild 10">
            <a:extLst>
              <a:ext uri="{FF2B5EF4-FFF2-40B4-BE49-F238E27FC236}">
                <a16:creationId xmlns:a16="http://schemas.microsoft.com/office/drawing/2014/main" id="{D4ED2924-8304-41FF-7613-F597A16B843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31012" y="4844365"/>
            <a:ext cx="1568219" cy="1445222"/>
          </a:xfrm>
          <a:prstGeom prst="rect">
            <a:avLst/>
          </a:prstGeom>
        </p:spPr>
      </p:pic>
      <p:pic>
        <p:nvPicPr>
          <p:cNvPr id="13" name="Bild 12">
            <a:extLst>
              <a:ext uri="{FF2B5EF4-FFF2-40B4-BE49-F238E27FC236}">
                <a16:creationId xmlns:a16="http://schemas.microsoft.com/office/drawing/2014/main" id="{62CD1735-09D4-183A-0C25-8E6EA5965BB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16522" y="2147941"/>
            <a:ext cx="1697365" cy="1782236"/>
          </a:xfrm>
          <a:prstGeom prst="rect">
            <a:avLst/>
          </a:prstGeom>
        </p:spPr>
      </p:pic>
      <p:pic>
        <p:nvPicPr>
          <p:cNvPr id="15" name="Bild 14">
            <a:extLst>
              <a:ext uri="{FF2B5EF4-FFF2-40B4-BE49-F238E27FC236}">
                <a16:creationId xmlns:a16="http://schemas.microsoft.com/office/drawing/2014/main" id="{9B7B5400-6AA9-2198-8128-F30A2380F1E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726981">
            <a:off x="10004072" y="3136392"/>
            <a:ext cx="1441202" cy="2205213"/>
          </a:xfrm>
          <a:prstGeom prst="rect">
            <a:avLst/>
          </a:prstGeom>
        </p:spPr>
      </p:pic>
      <p:sp>
        <p:nvSpPr>
          <p:cNvPr id="2" name="Rektangel: övre hörn rundade 1">
            <a:extLst>
              <a:ext uri="{FF2B5EF4-FFF2-40B4-BE49-F238E27FC236}">
                <a16:creationId xmlns:a16="http://schemas.microsoft.com/office/drawing/2014/main" id="{557BE606-95C2-147C-C313-3800E8E4C436}"/>
              </a:ext>
            </a:extLst>
          </p:cNvPr>
          <p:cNvSpPr/>
          <p:nvPr/>
        </p:nvSpPr>
        <p:spPr>
          <a:xfrm rot="10800000">
            <a:off x="9961139" y="0"/>
            <a:ext cx="1480782" cy="682386"/>
          </a:xfrm>
          <a:prstGeom prst="round2Same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ubrik 1">
            <a:extLst>
              <a:ext uri="{FF2B5EF4-FFF2-40B4-BE49-F238E27FC236}">
                <a16:creationId xmlns:a16="http://schemas.microsoft.com/office/drawing/2014/main" id="{B014164A-C499-7E00-0A4B-D9795D96289F}"/>
              </a:ext>
            </a:extLst>
          </p:cNvPr>
          <p:cNvSpPr txBox="1">
            <a:spLocks/>
          </p:cNvSpPr>
          <p:nvPr/>
        </p:nvSpPr>
        <p:spPr>
          <a:xfrm>
            <a:off x="9961140" y="380338"/>
            <a:ext cx="1480782" cy="287667"/>
          </a:xfrm>
          <a:prstGeom prst="round2SameRect">
            <a:avLst/>
          </a:prstGeom>
          <a:no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sv-SE" sz="1600" dirty="0">
                <a:solidFill>
                  <a:schemeClr val="bg1"/>
                </a:solidFill>
              </a:rPr>
              <a:t>Fakta om plast</a:t>
            </a:r>
          </a:p>
        </p:txBody>
      </p:sp>
    </p:spTree>
    <p:extLst>
      <p:ext uri="{BB962C8B-B14F-4D97-AF65-F5344CB8AC3E}">
        <p14:creationId xmlns:p14="http://schemas.microsoft.com/office/powerpoint/2010/main" val="2216019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2">
            <a:extLst>
              <a:ext uri="{FF2B5EF4-FFF2-40B4-BE49-F238E27FC236}">
                <a16:creationId xmlns:a16="http://schemas.microsoft.com/office/drawing/2014/main" id="{193584D3-B2A9-79D3-8909-3648F2AFEDC4}"/>
              </a:ext>
            </a:extLst>
          </p:cNvPr>
          <p:cNvSpPr>
            <a:spLocks noGrp="1"/>
          </p:cNvSpPr>
          <p:nvPr>
            <p:ph idx="1"/>
          </p:nvPr>
        </p:nvSpPr>
        <p:spPr>
          <a:xfrm>
            <a:off x="1062445" y="2020781"/>
            <a:ext cx="6389915" cy="2694520"/>
          </a:xfrm>
        </p:spPr>
        <p:txBody>
          <a:bodyPr>
            <a:noAutofit/>
          </a:bodyPr>
          <a:lstStyle/>
          <a:p>
            <a:pPr>
              <a:lnSpc>
                <a:spcPct val="150000"/>
              </a:lnSpc>
            </a:pPr>
            <a:r>
              <a:rPr lang="sv-SE" sz="1600" b="1" dirty="0">
                <a:ea typeface="Calibri" panose="020F0502020204030204" pitchFamily="34" charset="0"/>
              </a:rPr>
              <a:t>Plastskräp lurar djur</a:t>
            </a:r>
            <a:r>
              <a:rPr lang="sv-SE" sz="1600" dirty="0">
                <a:ea typeface="Calibri" panose="020F0502020204030204" pitchFamily="34" charset="0"/>
              </a:rPr>
              <a:t>, då djuren tror att plastskräpet är </a:t>
            </a:r>
            <a:r>
              <a:rPr lang="sv-SE" sz="1600" dirty="0"/>
              <a:t>mat. När deras magar fylls av plast i stället för riktig mat kan de svälta ihjäl.</a:t>
            </a:r>
          </a:p>
          <a:p>
            <a:pPr>
              <a:lnSpc>
                <a:spcPct val="150000"/>
              </a:lnSpc>
            </a:pPr>
            <a:r>
              <a:rPr lang="sv-SE" sz="1600" b="1" dirty="0">
                <a:ea typeface="Calibri" panose="020F0502020204030204" pitchFamily="34" charset="0"/>
              </a:rPr>
              <a:t>Djuren kan trassla in sig </a:t>
            </a:r>
            <a:r>
              <a:rPr lang="sv-SE" sz="1600" dirty="0">
                <a:ea typeface="Calibri" panose="020F0502020204030204" pitchFamily="34" charset="0"/>
              </a:rPr>
              <a:t>i plastskräpet.</a:t>
            </a:r>
          </a:p>
          <a:p>
            <a:pPr>
              <a:lnSpc>
                <a:spcPct val="150000"/>
              </a:lnSpc>
            </a:pPr>
            <a:r>
              <a:rPr lang="sv-SE" sz="1600" b="1" dirty="0">
                <a:ea typeface="Calibri" panose="020F0502020204030204" pitchFamily="34" charset="0"/>
              </a:rPr>
              <a:t>Plastskräp transporterar </a:t>
            </a:r>
            <a:r>
              <a:rPr lang="sv-SE" sz="1600" dirty="0" err="1">
                <a:ea typeface="Calibri" panose="020F0502020204030204" pitchFamily="34" charset="0"/>
              </a:rPr>
              <a:t>invasiva</a:t>
            </a:r>
            <a:r>
              <a:rPr lang="sv-SE" sz="1600" dirty="0">
                <a:ea typeface="Calibri" panose="020F0502020204030204" pitchFamily="34" charset="0"/>
              </a:rPr>
              <a:t> arter då plasten transporteras långväga med vindar och strömmar i havet.</a:t>
            </a:r>
          </a:p>
        </p:txBody>
      </p:sp>
      <p:sp>
        <p:nvSpPr>
          <p:cNvPr id="8" name="Rubrik 1">
            <a:extLst>
              <a:ext uri="{FF2B5EF4-FFF2-40B4-BE49-F238E27FC236}">
                <a16:creationId xmlns:a16="http://schemas.microsoft.com/office/drawing/2014/main" id="{712E3DD2-785B-6CDB-2CE6-C4072598AF2F}"/>
              </a:ext>
            </a:extLst>
          </p:cNvPr>
          <p:cNvSpPr txBox="1">
            <a:spLocks/>
          </p:cNvSpPr>
          <p:nvPr/>
        </p:nvSpPr>
        <p:spPr>
          <a:xfrm>
            <a:off x="1071153" y="568413"/>
            <a:ext cx="6739201" cy="110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sv-SE" dirty="0"/>
              <a:t>Plast som hamnar i havet</a:t>
            </a:r>
          </a:p>
        </p:txBody>
      </p:sp>
      <p:pic>
        <p:nvPicPr>
          <p:cNvPr id="10" name="Bildobjekt 9">
            <a:extLst>
              <a:ext uri="{FF2B5EF4-FFF2-40B4-BE49-F238E27FC236}">
                <a16:creationId xmlns:a16="http://schemas.microsoft.com/office/drawing/2014/main" id="{F39A93C0-50F8-6A2E-A745-4E4F84226EB8}"/>
              </a:ext>
            </a:extLst>
          </p:cNvPr>
          <p:cNvPicPr>
            <a:picLocks noChangeAspect="1"/>
          </p:cNvPicPr>
          <p:nvPr/>
        </p:nvPicPr>
        <p:blipFill>
          <a:blip r:embed="rId2">
            <a:extLst>
              <a:ext uri="{28A0092B-C50C-407E-A947-70E740481C1C}">
                <a14:useLocalDpi xmlns:a14="http://schemas.microsoft.com/office/drawing/2010/main" val="0"/>
              </a:ext>
            </a:extLst>
          </a:blip>
          <a:srcRect t="1638" b="1638"/>
          <a:stretch/>
        </p:blipFill>
        <p:spPr>
          <a:xfrm>
            <a:off x="7808444" y="515093"/>
            <a:ext cx="4047276" cy="5219559"/>
          </a:xfrm>
          <a:prstGeom prst="rect">
            <a:avLst/>
          </a:prstGeom>
        </p:spPr>
      </p:pic>
      <p:sp>
        <p:nvSpPr>
          <p:cNvPr id="2" name="Rektangel: övre hörn rundade 1">
            <a:extLst>
              <a:ext uri="{FF2B5EF4-FFF2-40B4-BE49-F238E27FC236}">
                <a16:creationId xmlns:a16="http://schemas.microsoft.com/office/drawing/2014/main" id="{761F8E83-82A1-44EE-B8FC-F80DC08D59C0}"/>
              </a:ext>
            </a:extLst>
          </p:cNvPr>
          <p:cNvSpPr/>
          <p:nvPr/>
        </p:nvSpPr>
        <p:spPr>
          <a:xfrm rot="10800000">
            <a:off x="9961139" y="0"/>
            <a:ext cx="1480782" cy="682386"/>
          </a:xfrm>
          <a:prstGeom prst="round2Same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ubrik 1">
            <a:extLst>
              <a:ext uri="{FF2B5EF4-FFF2-40B4-BE49-F238E27FC236}">
                <a16:creationId xmlns:a16="http://schemas.microsoft.com/office/drawing/2014/main" id="{1E7D9F0C-A5A8-7BEE-286E-04FFB1500E85}"/>
              </a:ext>
            </a:extLst>
          </p:cNvPr>
          <p:cNvSpPr txBox="1">
            <a:spLocks/>
          </p:cNvSpPr>
          <p:nvPr/>
        </p:nvSpPr>
        <p:spPr>
          <a:xfrm>
            <a:off x="9961140" y="380338"/>
            <a:ext cx="1480782" cy="287667"/>
          </a:xfrm>
          <a:prstGeom prst="round2SameRect">
            <a:avLst/>
          </a:prstGeom>
          <a:no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sv-SE" sz="1600" dirty="0">
                <a:solidFill>
                  <a:schemeClr val="bg1"/>
                </a:solidFill>
              </a:rPr>
              <a:t>Fakta om plast</a:t>
            </a:r>
          </a:p>
        </p:txBody>
      </p:sp>
    </p:spTree>
    <p:extLst>
      <p:ext uri="{BB962C8B-B14F-4D97-AF65-F5344CB8AC3E}">
        <p14:creationId xmlns:p14="http://schemas.microsoft.com/office/powerpoint/2010/main" val="185309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2">
            <a:extLst>
              <a:ext uri="{FF2B5EF4-FFF2-40B4-BE49-F238E27FC236}">
                <a16:creationId xmlns:a16="http://schemas.microsoft.com/office/drawing/2014/main" id="{BD148183-FC3B-D6BA-129A-0A984B5C5FCD}"/>
              </a:ext>
            </a:extLst>
          </p:cNvPr>
          <p:cNvSpPr>
            <a:spLocks noGrp="1"/>
          </p:cNvSpPr>
          <p:nvPr>
            <p:ph idx="1"/>
          </p:nvPr>
        </p:nvSpPr>
        <p:spPr>
          <a:xfrm>
            <a:off x="1062445" y="2020781"/>
            <a:ext cx="5466371" cy="2694520"/>
          </a:xfrm>
        </p:spPr>
        <p:txBody>
          <a:bodyPr>
            <a:noAutofit/>
          </a:bodyPr>
          <a:lstStyle/>
          <a:p>
            <a:pPr>
              <a:lnSpc>
                <a:spcPct val="150000"/>
              </a:lnSpc>
            </a:pPr>
            <a:r>
              <a:rPr lang="sv-SE" sz="1600" dirty="0">
                <a:ea typeface="Calibri" panose="020F0502020204030204" pitchFamily="34" charset="0"/>
              </a:rPr>
              <a:t>EU har tagit fram ett </a:t>
            </a:r>
            <a:r>
              <a:rPr lang="sv-SE" sz="1600" b="1" dirty="0">
                <a:ea typeface="Calibri" panose="020F0502020204030204" pitchFamily="34" charset="0"/>
              </a:rPr>
              <a:t>Engångsplastdirektiv</a:t>
            </a:r>
            <a:r>
              <a:rPr lang="sv-SE" sz="1600" dirty="0">
                <a:ea typeface="Calibri" panose="020F0502020204030204" pitchFamily="34" charset="0"/>
              </a:rPr>
              <a:t> för att minska plastskräpet i haven. </a:t>
            </a:r>
          </a:p>
          <a:p>
            <a:pPr>
              <a:lnSpc>
                <a:spcPct val="150000"/>
              </a:lnSpc>
            </a:pPr>
            <a:r>
              <a:rPr lang="sv-SE" sz="1600" dirty="0"/>
              <a:t>Direktivet innebär många förändringar, både för producenter och privatpersoner. Till exempel så kommer en del plastprodukter att förbjudas helt och andra produkter kommer få krav för minskad konsumtion och mer och bättre materialåtervinning. </a:t>
            </a:r>
          </a:p>
          <a:p>
            <a:pPr>
              <a:lnSpc>
                <a:spcPct val="150000"/>
              </a:lnSpc>
            </a:pPr>
            <a:r>
              <a:rPr lang="sv-SE" sz="1600" b="1" dirty="0">
                <a:ea typeface="Calibri" panose="020F0502020204030204" pitchFamily="34" charset="0"/>
              </a:rPr>
              <a:t>Sedan 30 april 2022 </a:t>
            </a:r>
            <a:r>
              <a:rPr lang="sv-SE" sz="1600" dirty="0">
                <a:ea typeface="Calibri" panose="020F0502020204030204" pitchFamily="34" charset="0"/>
              </a:rPr>
              <a:t>är det förbjudet att använda konfetti som innehåller plast.</a:t>
            </a:r>
          </a:p>
        </p:txBody>
      </p:sp>
      <p:sp>
        <p:nvSpPr>
          <p:cNvPr id="6" name="Rubrik 1">
            <a:extLst>
              <a:ext uri="{FF2B5EF4-FFF2-40B4-BE49-F238E27FC236}">
                <a16:creationId xmlns:a16="http://schemas.microsoft.com/office/drawing/2014/main" id="{D96DB465-87AE-1E72-9712-52D5BC8B1F12}"/>
              </a:ext>
            </a:extLst>
          </p:cNvPr>
          <p:cNvSpPr txBox="1">
            <a:spLocks/>
          </p:cNvSpPr>
          <p:nvPr/>
        </p:nvSpPr>
        <p:spPr>
          <a:xfrm>
            <a:off x="1071153" y="568413"/>
            <a:ext cx="10239975" cy="110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sv-SE" dirty="0"/>
              <a:t>Nya lagar för att minska mängden plast</a:t>
            </a:r>
          </a:p>
        </p:txBody>
      </p:sp>
      <p:pic>
        <p:nvPicPr>
          <p:cNvPr id="10" name="Bild 9">
            <a:extLst>
              <a:ext uri="{FF2B5EF4-FFF2-40B4-BE49-F238E27FC236}">
                <a16:creationId xmlns:a16="http://schemas.microsoft.com/office/drawing/2014/main" id="{13B89336-9751-0852-6BA3-8697841A6D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13992" y="3429000"/>
            <a:ext cx="1085840" cy="1339203"/>
          </a:xfrm>
          <a:prstGeom prst="rect">
            <a:avLst/>
          </a:prstGeom>
        </p:spPr>
      </p:pic>
      <p:pic>
        <p:nvPicPr>
          <p:cNvPr id="12" name="Bild 11">
            <a:extLst>
              <a:ext uri="{FF2B5EF4-FFF2-40B4-BE49-F238E27FC236}">
                <a16:creationId xmlns:a16="http://schemas.microsoft.com/office/drawing/2014/main" id="{D4666548-9946-BD4E-92F4-7D4E26D81E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21240">
            <a:off x="8998894" y="4361233"/>
            <a:ext cx="1042654" cy="1315732"/>
          </a:xfrm>
          <a:prstGeom prst="rect">
            <a:avLst/>
          </a:prstGeom>
        </p:spPr>
      </p:pic>
      <p:pic>
        <p:nvPicPr>
          <p:cNvPr id="14" name="Bild 13">
            <a:extLst>
              <a:ext uri="{FF2B5EF4-FFF2-40B4-BE49-F238E27FC236}">
                <a16:creationId xmlns:a16="http://schemas.microsoft.com/office/drawing/2014/main" id="{D4DB2567-A26E-DF86-C79C-9183E121679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02774" y="1915517"/>
            <a:ext cx="1547065" cy="1703335"/>
          </a:xfrm>
          <a:prstGeom prst="rect">
            <a:avLst/>
          </a:prstGeom>
        </p:spPr>
      </p:pic>
      <p:sp>
        <p:nvSpPr>
          <p:cNvPr id="2" name="Rektangel: övre hörn rundade 1">
            <a:extLst>
              <a:ext uri="{FF2B5EF4-FFF2-40B4-BE49-F238E27FC236}">
                <a16:creationId xmlns:a16="http://schemas.microsoft.com/office/drawing/2014/main" id="{C92C9B28-0906-BD3D-66C7-F2EDC8D16B71}"/>
              </a:ext>
            </a:extLst>
          </p:cNvPr>
          <p:cNvSpPr/>
          <p:nvPr/>
        </p:nvSpPr>
        <p:spPr>
          <a:xfrm rot="10800000">
            <a:off x="9961139" y="0"/>
            <a:ext cx="1480782" cy="682386"/>
          </a:xfrm>
          <a:prstGeom prst="round2Same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ubrik 1">
            <a:extLst>
              <a:ext uri="{FF2B5EF4-FFF2-40B4-BE49-F238E27FC236}">
                <a16:creationId xmlns:a16="http://schemas.microsoft.com/office/drawing/2014/main" id="{70ABA559-288E-E5DA-427C-E8459D0BE633}"/>
              </a:ext>
            </a:extLst>
          </p:cNvPr>
          <p:cNvSpPr txBox="1">
            <a:spLocks/>
          </p:cNvSpPr>
          <p:nvPr/>
        </p:nvSpPr>
        <p:spPr>
          <a:xfrm>
            <a:off x="9961140" y="380338"/>
            <a:ext cx="1480782" cy="287667"/>
          </a:xfrm>
          <a:prstGeom prst="round2SameRect">
            <a:avLst/>
          </a:prstGeom>
          <a:no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sv-SE" sz="1600" dirty="0">
                <a:solidFill>
                  <a:schemeClr val="bg1"/>
                </a:solidFill>
              </a:rPr>
              <a:t>Fakta om plast</a:t>
            </a:r>
          </a:p>
        </p:txBody>
      </p:sp>
    </p:spTree>
    <p:extLst>
      <p:ext uri="{BB962C8B-B14F-4D97-AF65-F5344CB8AC3E}">
        <p14:creationId xmlns:p14="http://schemas.microsoft.com/office/powerpoint/2010/main" val="3838447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693185-9E66-457B-D95B-DC34273BDAB1}"/>
              </a:ext>
            </a:extLst>
          </p:cNvPr>
          <p:cNvSpPr>
            <a:spLocks noGrp="1"/>
          </p:cNvSpPr>
          <p:nvPr>
            <p:ph type="ctrTitle"/>
          </p:nvPr>
        </p:nvSpPr>
        <p:spPr>
          <a:xfrm>
            <a:off x="1523999" y="4030964"/>
            <a:ext cx="9144000" cy="741711"/>
          </a:xfrm>
        </p:spPr>
        <p:txBody>
          <a:bodyPr>
            <a:normAutofit fontScale="90000"/>
          </a:bodyPr>
          <a:lstStyle/>
          <a:p>
            <a:r>
              <a:rPr lang="sv-SE" b="1" dirty="0">
                <a:latin typeface="+mn-lt"/>
                <a:cs typeface="Arial" panose="020B0604020202020204" pitchFamily="34" charset="0"/>
              </a:rPr>
              <a:t>Nu är det dags att köra igång</a:t>
            </a:r>
            <a:r>
              <a:rPr lang="sv-SE" dirty="0">
                <a:latin typeface="+mn-lt"/>
                <a:cs typeface="Arial" panose="020B0604020202020204" pitchFamily="34" charset="0"/>
              </a:rPr>
              <a:t>!</a:t>
            </a:r>
            <a:endParaRPr lang="sv-SE" b="1" dirty="0">
              <a:latin typeface="+mn-lt"/>
              <a:cs typeface="Arial" panose="020B0604020202020204" pitchFamily="34" charset="0"/>
            </a:endParaRPr>
          </a:p>
        </p:txBody>
      </p:sp>
      <p:sp>
        <p:nvSpPr>
          <p:cNvPr id="3" name="Underrubrik 2">
            <a:extLst>
              <a:ext uri="{FF2B5EF4-FFF2-40B4-BE49-F238E27FC236}">
                <a16:creationId xmlns:a16="http://schemas.microsoft.com/office/drawing/2014/main" id="{AB5279DA-F0E4-D1A5-0221-8FBCB3ABE3A6}"/>
              </a:ext>
            </a:extLst>
          </p:cNvPr>
          <p:cNvSpPr>
            <a:spLocks noGrp="1"/>
          </p:cNvSpPr>
          <p:nvPr>
            <p:ph type="subTitle" idx="1"/>
          </p:nvPr>
        </p:nvSpPr>
        <p:spPr>
          <a:xfrm>
            <a:off x="1523999" y="4931547"/>
            <a:ext cx="9144000" cy="388308"/>
          </a:xfrm>
        </p:spPr>
        <p:txBody>
          <a:bodyPr/>
          <a:lstStyle/>
          <a:p>
            <a:r>
              <a:rPr lang="sv-SE" sz="2000" i="0" dirty="0">
                <a:solidFill>
                  <a:srgbClr val="2C2C2C"/>
                </a:solidFill>
                <a:effectLst/>
                <a:cs typeface="Varela Round" panose="00000500000000000000" pitchFamily="2" charset="-79"/>
              </a:rPr>
              <a:t>Tack för att ni är med i Plastexperimentet.</a:t>
            </a:r>
          </a:p>
          <a:p>
            <a:endParaRPr lang="sv-SE" dirty="0"/>
          </a:p>
        </p:txBody>
      </p:sp>
      <p:pic>
        <p:nvPicPr>
          <p:cNvPr id="13" name="Bild 12">
            <a:extLst>
              <a:ext uri="{FF2B5EF4-FFF2-40B4-BE49-F238E27FC236}">
                <a16:creationId xmlns:a16="http://schemas.microsoft.com/office/drawing/2014/main" id="{8F7E6049-36A8-4DB6-B575-20CDB38D1123}"/>
              </a:ext>
            </a:extLst>
          </p:cNvPr>
          <p:cNvPicPr>
            <a:picLocks noChangeAspect="1"/>
          </p:cNvPicPr>
          <p:nvPr/>
        </p:nvPicPr>
        <p:blipFill>
          <a:blip r:embed="rId3">
            <a:alphaModFix amt="56000"/>
            <a:extLst>
              <a:ext uri="{96DAC541-7B7A-43D3-8B79-37D633B846F1}">
                <asvg:svgBlip xmlns:asvg="http://schemas.microsoft.com/office/drawing/2016/SVG/main" r:embed="rId4"/>
              </a:ext>
            </a:extLst>
          </a:blip>
          <a:stretch>
            <a:fillRect/>
          </a:stretch>
        </p:blipFill>
        <p:spPr>
          <a:xfrm>
            <a:off x="10667999" y="314475"/>
            <a:ext cx="607698" cy="887649"/>
          </a:xfrm>
          <a:prstGeom prst="rect">
            <a:avLst/>
          </a:prstGeom>
        </p:spPr>
      </p:pic>
      <p:pic>
        <p:nvPicPr>
          <p:cNvPr id="15" name="Bild 14">
            <a:extLst>
              <a:ext uri="{FF2B5EF4-FFF2-40B4-BE49-F238E27FC236}">
                <a16:creationId xmlns:a16="http://schemas.microsoft.com/office/drawing/2014/main" id="{1CB69846-53BB-FD9D-DBF9-623B26CF9AB5}"/>
              </a:ext>
            </a:extLst>
          </p:cNvPr>
          <p:cNvPicPr>
            <a:picLocks noChangeAspect="1"/>
          </p:cNvPicPr>
          <p:nvPr/>
        </p:nvPicPr>
        <p:blipFill>
          <a:blip r:embed="rId5">
            <a:alphaModFix amt="56000"/>
            <a:extLst>
              <a:ext uri="{96DAC541-7B7A-43D3-8B79-37D633B846F1}">
                <asvg:svgBlip xmlns:asvg="http://schemas.microsoft.com/office/drawing/2016/SVG/main" r:embed="rId6"/>
              </a:ext>
            </a:extLst>
          </a:blip>
          <a:stretch>
            <a:fillRect/>
          </a:stretch>
        </p:blipFill>
        <p:spPr>
          <a:xfrm>
            <a:off x="1056874" y="367363"/>
            <a:ext cx="1223262" cy="1186193"/>
          </a:xfrm>
          <a:prstGeom prst="rect">
            <a:avLst/>
          </a:prstGeom>
        </p:spPr>
      </p:pic>
      <p:pic>
        <p:nvPicPr>
          <p:cNvPr id="17" name="Bild 16">
            <a:extLst>
              <a:ext uri="{FF2B5EF4-FFF2-40B4-BE49-F238E27FC236}">
                <a16:creationId xmlns:a16="http://schemas.microsoft.com/office/drawing/2014/main" id="{B343C7EF-B506-DF57-2DEE-F3A1574A3753}"/>
              </a:ext>
            </a:extLst>
          </p:cNvPr>
          <p:cNvPicPr>
            <a:picLocks noChangeAspect="1"/>
          </p:cNvPicPr>
          <p:nvPr/>
        </p:nvPicPr>
        <p:blipFill>
          <a:blip r:embed="rId7">
            <a:alphaModFix amt="56000"/>
            <a:extLst>
              <a:ext uri="{96DAC541-7B7A-43D3-8B79-37D633B846F1}">
                <asvg:svgBlip xmlns:asvg="http://schemas.microsoft.com/office/drawing/2016/SVG/main" r:embed="rId8"/>
              </a:ext>
            </a:extLst>
          </a:blip>
          <a:stretch>
            <a:fillRect/>
          </a:stretch>
        </p:blipFill>
        <p:spPr>
          <a:xfrm>
            <a:off x="1056874" y="5461722"/>
            <a:ext cx="834042" cy="1028652"/>
          </a:xfrm>
          <a:prstGeom prst="rect">
            <a:avLst/>
          </a:prstGeom>
        </p:spPr>
      </p:pic>
      <p:pic>
        <p:nvPicPr>
          <p:cNvPr id="19" name="Bild 18">
            <a:extLst>
              <a:ext uri="{FF2B5EF4-FFF2-40B4-BE49-F238E27FC236}">
                <a16:creationId xmlns:a16="http://schemas.microsoft.com/office/drawing/2014/main" id="{56B58A3C-8B6A-8B7D-AA97-265F89017811}"/>
              </a:ext>
            </a:extLst>
          </p:cNvPr>
          <p:cNvPicPr>
            <a:picLocks noChangeAspect="1"/>
          </p:cNvPicPr>
          <p:nvPr/>
        </p:nvPicPr>
        <p:blipFill>
          <a:blip r:embed="rId9">
            <a:alphaModFix amt="56000"/>
            <a:extLst>
              <a:ext uri="{96DAC541-7B7A-43D3-8B79-37D633B846F1}">
                <asvg:svgBlip xmlns:asvg="http://schemas.microsoft.com/office/drawing/2016/SVG/main" r:embed="rId10"/>
              </a:ext>
            </a:extLst>
          </a:blip>
          <a:stretch>
            <a:fillRect/>
          </a:stretch>
        </p:blipFill>
        <p:spPr>
          <a:xfrm>
            <a:off x="550260" y="2040234"/>
            <a:ext cx="640092" cy="1209064"/>
          </a:xfrm>
          <a:prstGeom prst="rect">
            <a:avLst/>
          </a:prstGeom>
        </p:spPr>
      </p:pic>
      <p:pic>
        <p:nvPicPr>
          <p:cNvPr id="21" name="Bild 20">
            <a:extLst>
              <a:ext uri="{FF2B5EF4-FFF2-40B4-BE49-F238E27FC236}">
                <a16:creationId xmlns:a16="http://schemas.microsoft.com/office/drawing/2014/main" id="{09ACD08B-494F-0E94-EF05-3CEEF22B3F30}"/>
              </a:ext>
            </a:extLst>
          </p:cNvPr>
          <p:cNvPicPr>
            <a:picLocks noChangeAspect="1"/>
          </p:cNvPicPr>
          <p:nvPr/>
        </p:nvPicPr>
        <p:blipFill>
          <a:blip r:embed="rId11">
            <a:alphaModFix amt="56000"/>
            <a:extLst>
              <a:ext uri="{96DAC541-7B7A-43D3-8B79-37D633B846F1}">
                <asvg:svgBlip xmlns:asvg="http://schemas.microsoft.com/office/drawing/2016/SVG/main" r:embed="rId12"/>
              </a:ext>
            </a:extLst>
          </a:blip>
          <a:stretch>
            <a:fillRect/>
          </a:stretch>
        </p:blipFill>
        <p:spPr>
          <a:xfrm>
            <a:off x="11377789" y="4196685"/>
            <a:ext cx="470884" cy="533290"/>
          </a:xfrm>
          <a:prstGeom prst="rect">
            <a:avLst/>
          </a:prstGeom>
        </p:spPr>
      </p:pic>
      <p:pic>
        <p:nvPicPr>
          <p:cNvPr id="23" name="Bild 22">
            <a:extLst>
              <a:ext uri="{FF2B5EF4-FFF2-40B4-BE49-F238E27FC236}">
                <a16:creationId xmlns:a16="http://schemas.microsoft.com/office/drawing/2014/main" id="{432DAE3E-8D58-A00E-1270-2090EF3A53EF}"/>
              </a:ext>
            </a:extLst>
          </p:cNvPr>
          <p:cNvPicPr>
            <a:picLocks noChangeAspect="1"/>
          </p:cNvPicPr>
          <p:nvPr/>
        </p:nvPicPr>
        <p:blipFill>
          <a:blip r:embed="rId13">
            <a:alphaModFix amt="56000"/>
            <a:extLst>
              <a:ext uri="{96DAC541-7B7A-43D3-8B79-37D633B846F1}">
                <asvg:svgBlip xmlns:asvg="http://schemas.microsoft.com/office/drawing/2016/SVG/main" r:embed="rId14"/>
              </a:ext>
            </a:extLst>
          </a:blip>
          <a:stretch>
            <a:fillRect/>
          </a:stretch>
        </p:blipFill>
        <p:spPr>
          <a:xfrm>
            <a:off x="11094178" y="2127745"/>
            <a:ext cx="422673" cy="1034041"/>
          </a:xfrm>
          <a:prstGeom prst="rect">
            <a:avLst/>
          </a:prstGeom>
        </p:spPr>
      </p:pic>
      <p:pic>
        <p:nvPicPr>
          <p:cNvPr id="27" name="Bild 26">
            <a:extLst>
              <a:ext uri="{FF2B5EF4-FFF2-40B4-BE49-F238E27FC236}">
                <a16:creationId xmlns:a16="http://schemas.microsoft.com/office/drawing/2014/main" id="{B953A9E8-9168-1DE2-EDB7-240141139F40}"/>
              </a:ext>
            </a:extLst>
          </p:cNvPr>
          <p:cNvPicPr>
            <a:picLocks noChangeAspect="1"/>
          </p:cNvPicPr>
          <p:nvPr/>
        </p:nvPicPr>
        <p:blipFill>
          <a:blip r:embed="rId15">
            <a:alphaModFix amt="56000"/>
            <a:extLst>
              <a:ext uri="{96DAC541-7B7A-43D3-8B79-37D633B846F1}">
                <asvg:svgBlip xmlns:asvg="http://schemas.microsoft.com/office/drawing/2016/SVG/main" r:embed="rId16"/>
              </a:ext>
            </a:extLst>
          </a:blip>
          <a:stretch>
            <a:fillRect/>
          </a:stretch>
        </p:blipFill>
        <p:spPr>
          <a:xfrm>
            <a:off x="441612" y="3739028"/>
            <a:ext cx="343954" cy="1500891"/>
          </a:xfrm>
          <a:prstGeom prst="rect">
            <a:avLst/>
          </a:prstGeom>
        </p:spPr>
      </p:pic>
      <p:pic>
        <p:nvPicPr>
          <p:cNvPr id="29" name="Bild 28">
            <a:extLst>
              <a:ext uri="{FF2B5EF4-FFF2-40B4-BE49-F238E27FC236}">
                <a16:creationId xmlns:a16="http://schemas.microsoft.com/office/drawing/2014/main" id="{3885F1FA-6AC5-8169-F70E-60A8666D98AB}"/>
              </a:ext>
            </a:extLst>
          </p:cNvPr>
          <p:cNvPicPr>
            <a:picLocks noChangeAspect="1"/>
          </p:cNvPicPr>
          <p:nvPr/>
        </p:nvPicPr>
        <p:blipFill>
          <a:blip r:embed="rId17">
            <a:alphaModFix amt="56000"/>
            <a:extLst>
              <a:ext uri="{96DAC541-7B7A-43D3-8B79-37D633B846F1}">
                <asvg:svgBlip xmlns:asvg="http://schemas.microsoft.com/office/drawing/2016/SVG/main" r:embed="rId18"/>
              </a:ext>
            </a:extLst>
          </a:blip>
          <a:stretch>
            <a:fillRect/>
          </a:stretch>
        </p:blipFill>
        <p:spPr>
          <a:xfrm rot="2121240">
            <a:off x="10386927" y="5596363"/>
            <a:ext cx="778439" cy="982317"/>
          </a:xfrm>
          <a:prstGeom prst="rect">
            <a:avLst/>
          </a:prstGeom>
        </p:spPr>
      </p:pic>
      <p:pic>
        <p:nvPicPr>
          <p:cNvPr id="5" name="Bildobjekt 4" descr="En bild som visar gräs, utomhus, person&#10;&#10;Automatiskt genererad beskrivning">
            <a:extLst>
              <a:ext uri="{FF2B5EF4-FFF2-40B4-BE49-F238E27FC236}">
                <a16:creationId xmlns:a16="http://schemas.microsoft.com/office/drawing/2014/main" id="{2A7CB55F-9A78-F0D6-1EB0-176494EAF87C}"/>
              </a:ext>
            </a:extLst>
          </p:cNvPr>
          <p:cNvPicPr>
            <a:picLocks noChangeAspect="1"/>
          </p:cNvPicPr>
          <p:nvPr/>
        </p:nvPicPr>
        <p:blipFill rotWithShape="1">
          <a:blip r:embed="rId19">
            <a:extLst>
              <a:ext uri="{28A0092B-C50C-407E-A947-70E740481C1C}">
                <a14:useLocalDpi xmlns:a14="http://schemas.microsoft.com/office/drawing/2010/main" val="0"/>
              </a:ext>
            </a:extLst>
          </a:blip>
          <a:srcRect b="19480"/>
          <a:stretch/>
        </p:blipFill>
        <p:spPr>
          <a:xfrm>
            <a:off x="3298370" y="538467"/>
            <a:ext cx="5595259" cy="3003534"/>
          </a:xfrm>
          <a:prstGeom prst="rect">
            <a:avLst/>
          </a:prstGeom>
        </p:spPr>
      </p:pic>
    </p:spTree>
    <p:extLst>
      <p:ext uri="{BB962C8B-B14F-4D97-AF65-F5344CB8AC3E}">
        <p14:creationId xmlns:p14="http://schemas.microsoft.com/office/powerpoint/2010/main" val="1364731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5" name="Bildobjekt 4" descr="En bild som visar utomhus, person&#10;&#10;Automatiskt genererad beskrivning">
            <a:extLst>
              <a:ext uri="{FF2B5EF4-FFF2-40B4-BE49-F238E27FC236}">
                <a16:creationId xmlns:a16="http://schemas.microsoft.com/office/drawing/2014/main" id="{816A5E80-1492-777B-5CF3-48563AF836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0355" y="365125"/>
            <a:ext cx="4047276" cy="5389182"/>
          </a:xfrm>
          <a:prstGeom prst="rect">
            <a:avLst/>
          </a:prstGeom>
          <a:effectLst>
            <a:softEdge rad="0"/>
          </a:effectLst>
        </p:spPr>
      </p:pic>
      <p:pic>
        <p:nvPicPr>
          <p:cNvPr id="18" name="Bild 17">
            <a:extLst>
              <a:ext uri="{FF2B5EF4-FFF2-40B4-BE49-F238E27FC236}">
                <a16:creationId xmlns:a16="http://schemas.microsoft.com/office/drawing/2014/main" id="{60102326-7E27-A8E2-53D5-1B6428BD2ACE}"/>
              </a:ext>
            </a:extLst>
          </p:cNvPr>
          <p:cNvPicPr>
            <a:picLocks noChangeAspect="1"/>
          </p:cNvPicPr>
          <p:nvPr/>
        </p:nvPicPr>
        <p:blipFill>
          <a:blip r:embed="rId4">
            <a:alphaModFix amt="56000"/>
            <a:extLst>
              <a:ext uri="{96DAC541-7B7A-43D3-8B79-37D633B846F1}">
                <asvg:svgBlip xmlns:asvg="http://schemas.microsoft.com/office/drawing/2016/SVG/main" r:embed="rId5"/>
              </a:ext>
            </a:extLst>
          </a:blip>
          <a:stretch>
            <a:fillRect/>
          </a:stretch>
        </p:blipFill>
        <p:spPr>
          <a:xfrm>
            <a:off x="6680928" y="2230931"/>
            <a:ext cx="934659" cy="906336"/>
          </a:xfrm>
          <a:prstGeom prst="rect">
            <a:avLst/>
          </a:prstGeom>
        </p:spPr>
      </p:pic>
      <mc:AlternateContent xmlns:mc="http://schemas.openxmlformats.org/markup-compatibility/2006" xmlns:p14="http://schemas.microsoft.com/office/powerpoint/2010/main">
        <mc:Choice Requires="p14">
          <p:contentPart p14:bwMode="auto" r:id="rId6">
            <p14:nvContentPartPr>
              <p14:cNvPr id="4" name="Pennanteckning 3">
                <a:extLst>
                  <a:ext uri="{FF2B5EF4-FFF2-40B4-BE49-F238E27FC236}">
                    <a16:creationId xmlns:a16="http://schemas.microsoft.com/office/drawing/2014/main" id="{5A888432-664B-EBF4-36D4-37A7DAAA679E}"/>
                  </a:ext>
                </a:extLst>
              </p14:cNvPr>
              <p14:cNvContentPartPr/>
              <p14:nvPr/>
            </p14:nvContentPartPr>
            <p14:xfrm>
              <a:off x="-1162844" y="1779190"/>
              <a:ext cx="30960" cy="26280"/>
            </p14:xfrm>
          </p:contentPart>
        </mc:Choice>
        <mc:Fallback xmlns="">
          <p:pic>
            <p:nvPicPr>
              <p:cNvPr id="4" name="Pennanteckning 3">
                <a:extLst>
                  <a:ext uri="{FF2B5EF4-FFF2-40B4-BE49-F238E27FC236}">
                    <a16:creationId xmlns:a16="http://schemas.microsoft.com/office/drawing/2014/main" id="{5A888432-664B-EBF4-36D4-37A7DAAA679E}"/>
                  </a:ext>
                </a:extLst>
              </p:cNvPr>
              <p:cNvPicPr/>
              <p:nvPr/>
            </p:nvPicPr>
            <p:blipFill>
              <a:blip r:embed="rId7"/>
              <a:stretch>
                <a:fillRect/>
              </a:stretch>
            </p:blipFill>
            <p:spPr>
              <a:xfrm>
                <a:off x="-1171484" y="1770550"/>
                <a:ext cx="486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Pennanteckning 5">
                <a:extLst>
                  <a:ext uri="{FF2B5EF4-FFF2-40B4-BE49-F238E27FC236}">
                    <a16:creationId xmlns:a16="http://schemas.microsoft.com/office/drawing/2014/main" id="{47056578-92EA-7160-89D2-547537A579E4}"/>
                  </a:ext>
                </a:extLst>
              </p14:cNvPr>
              <p14:cNvContentPartPr/>
              <p14:nvPr/>
            </p14:nvContentPartPr>
            <p14:xfrm>
              <a:off x="11078718" y="7323104"/>
              <a:ext cx="360" cy="360"/>
            </p14:xfrm>
          </p:contentPart>
        </mc:Choice>
        <mc:Fallback xmlns="">
          <p:pic>
            <p:nvPicPr>
              <p:cNvPr id="6" name="Pennanteckning 5">
                <a:extLst>
                  <a:ext uri="{FF2B5EF4-FFF2-40B4-BE49-F238E27FC236}">
                    <a16:creationId xmlns:a16="http://schemas.microsoft.com/office/drawing/2014/main" id="{47056578-92EA-7160-89D2-547537A579E4}"/>
                  </a:ext>
                </a:extLst>
              </p:cNvPr>
              <p:cNvPicPr/>
              <p:nvPr/>
            </p:nvPicPr>
            <p:blipFill>
              <a:blip r:embed="rId9"/>
              <a:stretch>
                <a:fillRect/>
              </a:stretch>
            </p:blipFill>
            <p:spPr>
              <a:xfrm>
                <a:off x="11069718" y="7314104"/>
                <a:ext cx="18000" cy="18000"/>
              </a:xfrm>
              <a:prstGeom prst="rect">
                <a:avLst/>
              </a:prstGeom>
            </p:spPr>
          </p:pic>
        </mc:Fallback>
      </mc:AlternateContent>
      <p:sp>
        <p:nvSpPr>
          <p:cNvPr id="7" name="Rubrik 1">
            <a:extLst>
              <a:ext uri="{FF2B5EF4-FFF2-40B4-BE49-F238E27FC236}">
                <a16:creationId xmlns:a16="http://schemas.microsoft.com/office/drawing/2014/main" id="{BA7E34C6-1E6E-D0CA-C586-3226860985AF}"/>
              </a:ext>
            </a:extLst>
          </p:cNvPr>
          <p:cNvSpPr txBox="1">
            <a:spLocks/>
          </p:cNvSpPr>
          <p:nvPr/>
        </p:nvSpPr>
        <p:spPr>
          <a:xfrm>
            <a:off x="1071153" y="568413"/>
            <a:ext cx="6739201" cy="110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sv-SE" dirty="0"/>
              <a:t>Varför ett </a:t>
            </a:r>
            <a:r>
              <a:rPr lang="sv-SE" sz="4000" dirty="0"/>
              <a:t>Plastexperiment</a:t>
            </a:r>
            <a:r>
              <a:rPr lang="sv-SE" dirty="0"/>
              <a:t>?</a:t>
            </a:r>
          </a:p>
        </p:txBody>
      </p:sp>
      <p:sp>
        <p:nvSpPr>
          <p:cNvPr id="10" name="Platshållare för innehåll 2">
            <a:extLst>
              <a:ext uri="{FF2B5EF4-FFF2-40B4-BE49-F238E27FC236}">
                <a16:creationId xmlns:a16="http://schemas.microsoft.com/office/drawing/2014/main" id="{7EA59871-8E39-A803-7E8A-1DC1F1A6FD3F}"/>
              </a:ext>
            </a:extLst>
          </p:cNvPr>
          <p:cNvSpPr txBox="1">
            <a:spLocks/>
          </p:cNvSpPr>
          <p:nvPr/>
        </p:nvSpPr>
        <p:spPr>
          <a:xfrm>
            <a:off x="1062446" y="2020781"/>
            <a:ext cx="5682395" cy="28164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sv-SE" sz="1600" b="1" dirty="0">
                <a:effectLst/>
                <a:ea typeface="Calibri" panose="020F0502020204030204" pitchFamily="34" charset="0"/>
              </a:rPr>
              <a:t>Plast i naturen </a:t>
            </a:r>
            <a:r>
              <a:rPr lang="sv-SE" sz="1600" dirty="0">
                <a:effectLst/>
                <a:ea typeface="Calibri" panose="020F0502020204030204" pitchFamily="34" charset="0"/>
              </a:rPr>
              <a:t>är ett av dagens största globala miljöproblem, men vi behöver lära oss mer om det.</a:t>
            </a:r>
          </a:p>
          <a:p>
            <a:pPr>
              <a:lnSpc>
                <a:spcPct val="150000"/>
              </a:lnSpc>
            </a:pPr>
            <a:r>
              <a:rPr lang="sv-SE" sz="1600" b="1" dirty="0">
                <a:effectLst/>
                <a:ea typeface="Calibri" panose="020F0502020204030204" pitchFamily="34" charset="0"/>
              </a:rPr>
              <a:t>Genom Plastexperimentet får vi en </a:t>
            </a:r>
            <a:r>
              <a:rPr lang="sv-SE" sz="1600" b="1" dirty="0"/>
              <a:t>bättre förståelse</a:t>
            </a:r>
            <a:r>
              <a:rPr lang="sv-SE" sz="1600" dirty="0"/>
              <a:t> för hur plast hamnar i naturen och vad vi kan göra för att förhindra det. </a:t>
            </a:r>
            <a:endParaRPr lang="sv-SE" sz="1600" b="1" dirty="0"/>
          </a:p>
          <a:p>
            <a:pPr>
              <a:lnSpc>
                <a:spcPct val="150000"/>
              </a:lnSpc>
            </a:pPr>
            <a:r>
              <a:rPr lang="sv-SE" sz="1600" b="1" i="0" u="none" strike="noStrike" baseline="0" dirty="0">
                <a:latin typeface="Georgia" panose="02040502050405020303" pitchFamily="18" charset="0"/>
              </a:rPr>
              <a:t>Tillsammans kan vi samla in </a:t>
            </a:r>
            <a:r>
              <a:rPr lang="sv-SE" sz="1600" b="0" i="0" u="none" strike="noStrike" baseline="0" dirty="0">
                <a:latin typeface="Georgia" panose="02040502050405020303" pitchFamily="18" charset="0"/>
              </a:rPr>
              <a:t>en större mängd forskningsdata än vad som annars hade varit möjligt.</a:t>
            </a:r>
          </a:p>
        </p:txBody>
      </p:sp>
    </p:spTree>
    <p:extLst>
      <p:ext uri="{BB962C8B-B14F-4D97-AF65-F5344CB8AC3E}">
        <p14:creationId xmlns:p14="http://schemas.microsoft.com/office/powerpoint/2010/main" val="3845047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11" name="Bildobjekt 10" descr="En bild som visar träd, person, utomhus, skjorta&#10;&#10;Automatiskt genererad beskrivning">
            <a:extLst>
              <a:ext uri="{FF2B5EF4-FFF2-40B4-BE49-F238E27FC236}">
                <a16:creationId xmlns:a16="http://schemas.microsoft.com/office/drawing/2014/main" id="{68F67796-6D79-8615-C3B5-7BE81EC6FC2D}"/>
              </a:ext>
            </a:extLst>
          </p:cNvPr>
          <p:cNvPicPr>
            <a:picLocks noChangeAspect="1"/>
          </p:cNvPicPr>
          <p:nvPr/>
        </p:nvPicPr>
        <p:blipFill rotWithShape="1">
          <a:blip r:embed="rId3">
            <a:extLst>
              <a:ext uri="{28A0092B-C50C-407E-A947-70E740481C1C}">
                <a14:useLocalDpi xmlns:a14="http://schemas.microsoft.com/office/drawing/2010/main" val="0"/>
              </a:ext>
            </a:extLst>
          </a:blip>
          <a:srcRect l="28229" r="20005"/>
          <a:stretch/>
        </p:blipFill>
        <p:spPr>
          <a:xfrm>
            <a:off x="7810354" y="2327205"/>
            <a:ext cx="3319200" cy="3606717"/>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Pennanteckning 3">
                <a:extLst>
                  <a:ext uri="{FF2B5EF4-FFF2-40B4-BE49-F238E27FC236}">
                    <a16:creationId xmlns:a16="http://schemas.microsoft.com/office/drawing/2014/main" id="{5A888432-664B-EBF4-36D4-37A7DAAA679E}"/>
                  </a:ext>
                </a:extLst>
              </p14:cNvPr>
              <p14:cNvContentPartPr/>
              <p14:nvPr/>
            </p14:nvContentPartPr>
            <p14:xfrm>
              <a:off x="-1162844" y="1779190"/>
              <a:ext cx="30960" cy="26280"/>
            </p14:xfrm>
          </p:contentPart>
        </mc:Choice>
        <mc:Fallback xmlns="">
          <p:pic>
            <p:nvPicPr>
              <p:cNvPr id="4" name="Pennanteckning 3">
                <a:extLst>
                  <a:ext uri="{FF2B5EF4-FFF2-40B4-BE49-F238E27FC236}">
                    <a16:creationId xmlns:a16="http://schemas.microsoft.com/office/drawing/2014/main" id="{5A888432-664B-EBF4-36D4-37A7DAAA679E}"/>
                  </a:ext>
                </a:extLst>
              </p:cNvPr>
              <p:cNvPicPr/>
              <p:nvPr/>
            </p:nvPicPr>
            <p:blipFill>
              <a:blip r:embed="rId5"/>
              <a:stretch>
                <a:fillRect/>
              </a:stretch>
            </p:blipFill>
            <p:spPr>
              <a:xfrm>
                <a:off x="-1171844" y="1770190"/>
                <a:ext cx="486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Pennanteckning 5">
                <a:extLst>
                  <a:ext uri="{FF2B5EF4-FFF2-40B4-BE49-F238E27FC236}">
                    <a16:creationId xmlns:a16="http://schemas.microsoft.com/office/drawing/2014/main" id="{47056578-92EA-7160-89D2-547537A579E4}"/>
                  </a:ext>
                </a:extLst>
              </p14:cNvPr>
              <p14:cNvContentPartPr/>
              <p14:nvPr/>
            </p14:nvContentPartPr>
            <p14:xfrm>
              <a:off x="11078718" y="7323104"/>
              <a:ext cx="360" cy="360"/>
            </p14:xfrm>
          </p:contentPart>
        </mc:Choice>
        <mc:Fallback xmlns="">
          <p:pic>
            <p:nvPicPr>
              <p:cNvPr id="6" name="Pennanteckning 5">
                <a:extLst>
                  <a:ext uri="{FF2B5EF4-FFF2-40B4-BE49-F238E27FC236}">
                    <a16:creationId xmlns:a16="http://schemas.microsoft.com/office/drawing/2014/main" id="{47056578-92EA-7160-89D2-547537A579E4}"/>
                  </a:ext>
                </a:extLst>
              </p:cNvPr>
              <p:cNvPicPr/>
              <p:nvPr/>
            </p:nvPicPr>
            <p:blipFill>
              <a:blip r:embed="rId7"/>
              <a:stretch>
                <a:fillRect/>
              </a:stretch>
            </p:blipFill>
            <p:spPr>
              <a:xfrm>
                <a:off x="11069718" y="7314104"/>
                <a:ext cx="18000" cy="18000"/>
              </a:xfrm>
              <a:prstGeom prst="rect">
                <a:avLst/>
              </a:prstGeom>
            </p:spPr>
          </p:pic>
        </mc:Fallback>
      </mc:AlternateContent>
      <p:sp>
        <p:nvSpPr>
          <p:cNvPr id="7" name="Rubrik 1">
            <a:extLst>
              <a:ext uri="{FF2B5EF4-FFF2-40B4-BE49-F238E27FC236}">
                <a16:creationId xmlns:a16="http://schemas.microsoft.com/office/drawing/2014/main" id="{BA7E34C6-1E6E-D0CA-C586-3226860985AF}"/>
              </a:ext>
            </a:extLst>
          </p:cNvPr>
          <p:cNvSpPr txBox="1">
            <a:spLocks/>
          </p:cNvSpPr>
          <p:nvPr/>
        </p:nvSpPr>
        <p:spPr>
          <a:xfrm>
            <a:off x="1071153" y="568413"/>
            <a:ext cx="6739201" cy="110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sv-SE" dirty="0"/>
              <a:t>Hur används resultatet?</a:t>
            </a:r>
          </a:p>
        </p:txBody>
      </p:sp>
      <p:sp>
        <p:nvSpPr>
          <p:cNvPr id="10" name="Platshållare för innehåll 2">
            <a:extLst>
              <a:ext uri="{FF2B5EF4-FFF2-40B4-BE49-F238E27FC236}">
                <a16:creationId xmlns:a16="http://schemas.microsoft.com/office/drawing/2014/main" id="{7EA59871-8E39-A803-7E8A-1DC1F1A6FD3F}"/>
              </a:ext>
            </a:extLst>
          </p:cNvPr>
          <p:cNvSpPr txBox="1">
            <a:spLocks/>
          </p:cNvSpPr>
          <p:nvPr/>
        </p:nvSpPr>
        <p:spPr>
          <a:xfrm>
            <a:off x="1062446" y="2020781"/>
            <a:ext cx="5682395" cy="28164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sv-SE" sz="1600" b="0" i="0" u="none" strike="noStrike" baseline="0" dirty="0">
              <a:latin typeface="Georgia" panose="02040502050405020303" pitchFamily="18" charset="0"/>
            </a:endParaRPr>
          </a:p>
        </p:txBody>
      </p:sp>
      <p:sp>
        <p:nvSpPr>
          <p:cNvPr id="12" name="Pratbubbla: rektangel med rundade hörn 11">
            <a:extLst>
              <a:ext uri="{FF2B5EF4-FFF2-40B4-BE49-F238E27FC236}">
                <a16:creationId xmlns:a16="http://schemas.microsoft.com/office/drawing/2014/main" id="{89C02B60-785B-AFC4-881D-2E41C7AFEB93}"/>
              </a:ext>
            </a:extLst>
          </p:cNvPr>
          <p:cNvSpPr/>
          <p:nvPr/>
        </p:nvSpPr>
        <p:spPr>
          <a:xfrm>
            <a:off x="7483492" y="257436"/>
            <a:ext cx="3214533" cy="2001520"/>
          </a:xfrm>
          <a:prstGeom prst="wedgeRoundRectCallout">
            <a:avLst/>
          </a:prstGeom>
          <a:solidFill>
            <a:srgbClr val="009C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72ACB919-510F-2FFD-0783-C39D7A26DCE0}"/>
              </a:ext>
            </a:extLst>
          </p:cNvPr>
          <p:cNvSpPr txBox="1"/>
          <p:nvPr/>
        </p:nvSpPr>
        <p:spPr>
          <a:xfrm>
            <a:off x="7604958" y="446568"/>
            <a:ext cx="2971602" cy="1569660"/>
          </a:xfrm>
          <a:prstGeom prst="rect">
            <a:avLst/>
          </a:prstGeom>
          <a:noFill/>
        </p:spPr>
        <p:txBody>
          <a:bodyPr wrap="square">
            <a:spAutoFit/>
          </a:bodyPr>
          <a:lstStyle/>
          <a:p>
            <a:r>
              <a:rPr lang="sv-SE" sz="1600" b="0" i="1" dirty="0">
                <a:solidFill>
                  <a:schemeClr val="bg1"/>
                </a:solidFill>
                <a:effectLst/>
                <a:latin typeface="Georgia" panose="02040502050405020303" pitchFamily="18" charset="0"/>
              </a:rPr>
              <a:t>”Jag hoppas att projektet kommer att ge oss ny kunskap om orsaken till att plasten hamnar i naturen; var i kedjan det brister.”</a:t>
            </a:r>
          </a:p>
          <a:p>
            <a:r>
              <a:rPr lang="sv-SE" sz="1600" i="1" dirty="0">
                <a:solidFill>
                  <a:schemeClr val="bg1"/>
                </a:solidFill>
                <a:latin typeface="Georgia" panose="02040502050405020303" pitchFamily="18" charset="0"/>
              </a:rPr>
              <a:t>- Bethanie Carney Almroth</a:t>
            </a:r>
            <a:endParaRPr lang="sv-SE" sz="1600" dirty="0">
              <a:solidFill>
                <a:schemeClr val="bg1"/>
              </a:solidFill>
              <a:latin typeface="Georgia" panose="02040502050405020303" pitchFamily="18" charset="0"/>
            </a:endParaRPr>
          </a:p>
        </p:txBody>
      </p:sp>
      <p:sp>
        <p:nvSpPr>
          <p:cNvPr id="16" name="textruta 15">
            <a:extLst>
              <a:ext uri="{FF2B5EF4-FFF2-40B4-BE49-F238E27FC236}">
                <a16:creationId xmlns:a16="http://schemas.microsoft.com/office/drawing/2014/main" id="{E47AA315-1547-EA0E-B74A-FF5338438E34}"/>
              </a:ext>
            </a:extLst>
          </p:cNvPr>
          <p:cNvSpPr txBox="1"/>
          <p:nvPr/>
        </p:nvSpPr>
        <p:spPr>
          <a:xfrm>
            <a:off x="782972" y="2171588"/>
            <a:ext cx="6700520" cy="3323987"/>
          </a:xfrm>
          <a:prstGeom prst="rect">
            <a:avLst/>
          </a:prstGeom>
          <a:noFill/>
        </p:spPr>
        <p:txBody>
          <a:bodyPr wrap="square">
            <a:spAutoFit/>
          </a:bodyPr>
          <a:lstStyle/>
          <a:p>
            <a:pPr marL="285750" indent="-285750">
              <a:lnSpc>
                <a:spcPct val="150000"/>
              </a:lnSpc>
              <a:buFont typeface="Arial" panose="020B0604020202020204" pitchFamily="34" charset="0"/>
              <a:buChar char="•"/>
            </a:pPr>
            <a:r>
              <a:rPr lang="sv-SE" sz="1600" dirty="0">
                <a:latin typeface="Georgia" panose="02040502050405020303" pitchFamily="18" charset="0"/>
              </a:rPr>
              <a:t>Efter alla resultat kommit in kommer forskaren </a:t>
            </a:r>
            <a:r>
              <a:rPr lang="sv-SE" sz="1600" b="1" dirty="0">
                <a:latin typeface="Georgia" panose="02040502050405020303" pitchFamily="18" charset="0"/>
              </a:rPr>
              <a:t>Bethanie Carney Almroth</a:t>
            </a:r>
            <a:r>
              <a:rPr lang="sv-SE" sz="1600" dirty="0">
                <a:latin typeface="Georgia" panose="02040502050405020303" pitchFamily="18" charset="0"/>
              </a:rPr>
              <a:t> göra en vetenskaplig studie av omfattningen av plast i svensk natur. </a:t>
            </a:r>
          </a:p>
          <a:p>
            <a:pPr marL="285750" indent="-285750">
              <a:lnSpc>
                <a:spcPct val="150000"/>
              </a:lnSpc>
              <a:buFont typeface="Arial" panose="020B0604020202020204" pitchFamily="34" charset="0"/>
              <a:buChar char="•"/>
            </a:pPr>
            <a:endParaRPr lang="sv-SE" sz="1600" dirty="0">
              <a:latin typeface="Georgia" panose="02040502050405020303" pitchFamily="18" charset="0"/>
            </a:endParaRPr>
          </a:p>
          <a:p>
            <a:pPr marL="285750" indent="-285750">
              <a:lnSpc>
                <a:spcPct val="150000"/>
              </a:lnSpc>
              <a:buFont typeface="Arial" panose="020B0604020202020204" pitchFamily="34" charset="0"/>
              <a:buChar char="•"/>
            </a:pPr>
            <a:r>
              <a:rPr lang="sv-SE" sz="1600" dirty="0">
                <a:latin typeface="Georgia" panose="02040502050405020303" pitchFamily="18" charset="0"/>
              </a:rPr>
              <a:t>Bethanie är forskare i ekotoxikologi och zoofysiologi på Göteborgs universitet. Hennes forskning handlar om </a:t>
            </a:r>
            <a:r>
              <a:rPr lang="sv-SE" sz="1600" b="1" dirty="0">
                <a:latin typeface="Georgia" panose="02040502050405020303" pitchFamily="18" charset="0"/>
              </a:rPr>
              <a:t>miljöeffekter av plaster och plastrelaterade kemikalier</a:t>
            </a:r>
            <a:r>
              <a:rPr lang="sv-SE" sz="1600" dirty="0">
                <a:latin typeface="Georgia" panose="02040502050405020303" pitchFamily="18" charset="0"/>
              </a:rPr>
              <a:t>, framför allt hur det påverkar fisk.</a:t>
            </a:r>
          </a:p>
          <a:p>
            <a:endParaRPr lang="sv-SE" dirty="0"/>
          </a:p>
        </p:txBody>
      </p:sp>
    </p:spTree>
    <p:extLst>
      <p:ext uri="{BB962C8B-B14F-4D97-AF65-F5344CB8AC3E}">
        <p14:creationId xmlns:p14="http://schemas.microsoft.com/office/powerpoint/2010/main" val="77000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81A755-22E9-21D2-5D8B-41F4CB0624D5}"/>
              </a:ext>
            </a:extLst>
          </p:cNvPr>
          <p:cNvSpPr>
            <a:spLocks noGrp="1"/>
          </p:cNvSpPr>
          <p:nvPr>
            <p:ph type="title"/>
          </p:nvPr>
        </p:nvSpPr>
        <p:spPr>
          <a:xfrm>
            <a:off x="1007691" y="568413"/>
            <a:ext cx="6747909" cy="1101965"/>
          </a:xfrm>
        </p:spPr>
        <p:txBody>
          <a:bodyPr/>
          <a:lstStyle/>
          <a:p>
            <a:r>
              <a:rPr lang="sv-SE" dirty="0"/>
              <a:t>Hur går experimentet till?</a:t>
            </a:r>
          </a:p>
        </p:txBody>
      </p:sp>
      <p:sp>
        <p:nvSpPr>
          <p:cNvPr id="3" name="Platshållare för innehåll 2">
            <a:extLst>
              <a:ext uri="{FF2B5EF4-FFF2-40B4-BE49-F238E27FC236}">
                <a16:creationId xmlns:a16="http://schemas.microsoft.com/office/drawing/2014/main" id="{C24F905D-8D67-8630-B354-CE8D87001805}"/>
              </a:ext>
            </a:extLst>
          </p:cNvPr>
          <p:cNvSpPr>
            <a:spLocks noGrp="1"/>
          </p:cNvSpPr>
          <p:nvPr>
            <p:ph idx="1"/>
          </p:nvPr>
        </p:nvSpPr>
        <p:spPr>
          <a:xfrm>
            <a:off x="1007691" y="2020781"/>
            <a:ext cx="6165668" cy="2816438"/>
          </a:xfrm>
        </p:spPr>
        <p:txBody>
          <a:bodyPr>
            <a:noAutofit/>
          </a:bodyPr>
          <a:lstStyle/>
          <a:p>
            <a:pPr>
              <a:lnSpc>
                <a:spcPct val="150000"/>
              </a:lnSpc>
            </a:pPr>
            <a:r>
              <a:rPr lang="sv-SE" sz="1600" b="1" dirty="0">
                <a:effectLst/>
                <a:ea typeface="Calibri" panose="020F0502020204030204" pitchFamily="34" charset="0"/>
              </a:rPr>
              <a:t>Insamling</a:t>
            </a:r>
            <a:r>
              <a:rPr lang="sv-SE" sz="1600" dirty="0">
                <a:effectLst/>
                <a:ea typeface="Calibri" panose="020F0502020204030204" pitchFamily="34" charset="0"/>
              </a:rPr>
              <a:t> – Plastskräp samlas in på ett uppmätt område, till exempel en park, i ett naturområde eller en badplats.</a:t>
            </a:r>
          </a:p>
          <a:p>
            <a:pPr>
              <a:lnSpc>
                <a:spcPct val="150000"/>
              </a:lnSpc>
            </a:pPr>
            <a:r>
              <a:rPr lang="sv-SE" sz="1600" b="1" dirty="0">
                <a:effectLst/>
                <a:ea typeface="Calibri" panose="020F0502020204030204" pitchFamily="34" charset="0"/>
              </a:rPr>
              <a:t>Sortering</a:t>
            </a:r>
            <a:r>
              <a:rPr lang="sv-SE" sz="1600" dirty="0">
                <a:effectLst/>
                <a:ea typeface="Calibri" panose="020F0502020204030204" pitchFamily="34" charset="0"/>
              </a:rPr>
              <a:t> – Efter insamling av skräpet, sorteras plasten i kategorier.</a:t>
            </a:r>
          </a:p>
          <a:p>
            <a:pPr>
              <a:lnSpc>
                <a:spcPct val="150000"/>
              </a:lnSpc>
            </a:pPr>
            <a:r>
              <a:rPr lang="sv-SE" sz="1600" b="1" dirty="0">
                <a:effectLst/>
                <a:ea typeface="Calibri" panose="020F0502020204030204" pitchFamily="34" charset="0"/>
              </a:rPr>
              <a:t>Rapportering</a:t>
            </a:r>
            <a:r>
              <a:rPr lang="sv-SE" sz="1600" dirty="0">
                <a:effectLst/>
                <a:ea typeface="Calibri" panose="020F0502020204030204" pitchFamily="34" charset="0"/>
              </a:rPr>
              <a:t> – Därefter rapporteras resultaten in.</a:t>
            </a:r>
          </a:p>
          <a:p>
            <a:pPr>
              <a:lnSpc>
                <a:spcPct val="150000"/>
              </a:lnSpc>
            </a:pPr>
            <a:r>
              <a:rPr lang="sv-SE" sz="1600" b="1" dirty="0">
                <a:effectLst/>
                <a:ea typeface="Calibri" panose="020F0502020204030204" pitchFamily="34" charset="0"/>
              </a:rPr>
              <a:t>Fördjupning</a:t>
            </a:r>
            <a:r>
              <a:rPr lang="sv-SE" sz="1600" dirty="0">
                <a:effectLst/>
                <a:ea typeface="Calibri" panose="020F0502020204030204" pitchFamily="34" charset="0"/>
              </a:rPr>
              <a:t> – Om man går i högstadiet kan man även fördjupa sig i och identifiera vilka olika plaster det finns.</a:t>
            </a:r>
          </a:p>
        </p:txBody>
      </p:sp>
      <p:pic>
        <p:nvPicPr>
          <p:cNvPr id="5" name="Bildobjekt 4">
            <a:extLst>
              <a:ext uri="{FF2B5EF4-FFF2-40B4-BE49-F238E27FC236}">
                <a16:creationId xmlns:a16="http://schemas.microsoft.com/office/drawing/2014/main" id="{816A5E80-1492-777B-5CF3-48563AF8369F}"/>
              </a:ext>
            </a:extLst>
          </p:cNvPr>
          <p:cNvPicPr>
            <a:picLocks noChangeAspect="1"/>
          </p:cNvPicPr>
          <p:nvPr/>
        </p:nvPicPr>
        <p:blipFill rotWithShape="1">
          <a:blip r:embed="rId3">
            <a:extLst>
              <a:ext uri="{28A0092B-C50C-407E-A947-70E740481C1C}">
                <a14:useLocalDpi xmlns:a14="http://schemas.microsoft.com/office/drawing/2010/main" val="0"/>
              </a:ext>
            </a:extLst>
          </a:blip>
          <a:srcRect l="31528" t="221" r="17005" b="815"/>
          <a:stretch/>
        </p:blipFill>
        <p:spPr>
          <a:xfrm>
            <a:off x="7810355" y="568413"/>
            <a:ext cx="4047276" cy="5184997"/>
          </a:xfrm>
          <a:prstGeom prst="rect">
            <a:avLst/>
          </a:prstGeom>
          <a:effectLst>
            <a:softEdge rad="0"/>
          </a:effectLst>
        </p:spPr>
      </p:pic>
    </p:spTree>
    <p:extLst>
      <p:ext uri="{BB962C8B-B14F-4D97-AF65-F5344CB8AC3E}">
        <p14:creationId xmlns:p14="http://schemas.microsoft.com/office/powerpoint/2010/main" val="3647728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19" name="Bildobjekt 18" descr="En bild som visar utomhus, mark, strand, natur&#10;&#10;Automatiskt genererad beskrivning">
            <a:extLst>
              <a:ext uri="{FF2B5EF4-FFF2-40B4-BE49-F238E27FC236}">
                <a16:creationId xmlns:a16="http://schemas.microsoft.com/office/drawing/2014/main" id="{752C3CFD-D7DB-9F35-39B8-2B3D2C54655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586" r="12312"/>
          <a:stretch/>
        </p:blipFill>
        <p:spPr>
          <a:xfrm>
            <a:off x="7808444" y="515093"/>
            <a:ext cx="4047276" cy="5219559"/>
          </a:xfrm>
          <a:prstGeom prst="rect">
            <a:avLst/>
          </a:prstGeom>
        </p:spPr>
      </p:pic>
      <p:sp>
        <p:nvSpPr>
          <p:cNvPr id="3" name="Platshållare för innehåll 2">
            <a:extLst>
              <a:ext uri="{FF2B5EF4-FFF2-40B4-BE49-F238E27FC236}">
                <a16:creationId xmlns:a16="http://schemas.microsoft.com/office/drawing/2014/main" id="{C24F905D-8D67-8630-B354-CE8D87001805}"/>
              </a:ext>
            </a:extLst>
          </p:cNvPr>
          <p:cNvSpPr>
            <a:spLocks noGrp="1"/>
          </p:cNvSpPr>
          <p:nvPr>
            <p:ph idx="1"/>
          </p:nvPr>
        </p:nvSpPr>
        <p:spPr>
          <a:xfrm>
            <a:off x="1062445" y="1997443"/>
            <a:ext cx="6092720" cy="4019080"/>
          </a:xfrm>
        </p:spPr>
        <p:txBody>
          <a:bodyPr>
            <a:noAutofit/>
          </a:bodyPr>
          <a:lstStyle/>
          <a:p>
            <a:pPr>
              <a:lnSpc>
                <a:spcPct val="150000"/>
              </a:lnSpc>
            </a:pPr>
            <a:r>
              <a:rPr lang="sv-SE" sz="1600" b="1" dirty="0"/>
              <a:t>Välj område - </a:t>
            </a:r>
            <a:r>
              <a:rPr lang="sv-SE" sz="1600" dirty="0"/>
              <a:t>en park, i naturen, på en badplats, strand eller vid ett vattendrag.</a:t>
            </a:r>
          </a:p>
          <a:p>
            <a:pPr>
              <a:lnSpc>
                <a:spcPct val="150000"/>
              </a:lnSpc>
            </a:pPr>
            <a:r>
              <a:rPr lang="sv-SE" sz="1600" b="1" dirty="0"/>
              <a:t>Markera området som alltid ska vara 100 meter långt. </a:t>
            </a:r>
            <a:r>
              <a:rPr lang="sv-SE" sz="1600" dirty="0"/>
              <a:t>Bredden ska vara mellan 1–50 meter, där väljer ni själva efter vad som passar området där ni är. </a:t>
            </a:r>
          </a:p>
          <a:p>
            <a:pPr>
              <a:lnSpc>
                <a:spcPct val="150000"/>
              </a:lnSpc>
            </a:pPr>
            <a:r>
              <a:rPr lang="sv-SE" sz="1600" b="1" dirty="0"/>
              <a:t>Lägg ut stenar eller något annat </a:t>
            </a:r>
            <a:r>
              <a:rPr lang="sv-SE" sz="1600" dirty="0"/>
              <a:t>som markerar gränsen.</a:t>
            </a:r>
          </a:p>
        </p:txBody>
      </p:sp>
      <p:sp>
        <p:nvSpPr>
          <p:cNvPr id="9" name="Rektangel: övre hörn rundade 8">
            <a:extLst>
              <a:ext uri="{FF2B5EF4-FFF2-40B4-BE49-F238E27FC236}">
                <a16:creationId xmlns:a16="http://schemas.microsoft.com/office/drawing/2014/main" id="{1EBE1403-58FC-6286-93E1-CBE474E69D62}"/>
              </a:ext>
            </a:extLst>
          </p:cNvPr>
          <p:cNvSpPr/>
          <p:nvPr/>
        </p:nvSpPr>
        <p:spPr>
          <a:xfrm rot="10800000">
            <a:off x="9961139" y="0"/>
            <a:ext cx="1480782" cy="682386"/>
          </a:xfrm>
          <a:prstGeom prst="round2SameRect">
            <a:avLst/>
          </a:prstGeom>
          <a:solidFill>
            <a:srgbClr val="009C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ubrik 1">
            <a:extLst>
              <a:ext uri="{FF2B5EF4-FFF2-40B4-BE49-F238E27FC236}">
                <a16:creationId xmlns:a16="http://schemas.microsoft.com/office/drawing/2014/main" id="{E406ABD7-8ED4-6C7A-3C31-3D35C06B0303}"/>
              </a:ext>
            </a:extLst>
          </p:cNvPr>
          <p:cNvSpPr txBox="1">
            <a:spLocks/>
          </p:cNvSpPr>
          <p:nvPr/>
        </p:nvSpPr>
        <p:spPr>
          <a:xfrm>
            <a:off x="9961139" y="0"/>
            <a:ext cx="1480783" cy="668005"/>
          </a:xfrm>
          <a:prstGeom prst="round2Same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sv-SE" sz="1600" dirty="0">
                <a:solidFill>
                  <a:schemeClr val="bg1"/>
                </a:solidFill>
              </a:rPr>
              <a:t>Så går det till</a:t>
            </a:r>
          </a:p>
          <a:p>
            <a:pPr algn="ctr"/>
            <a:r>
              <a:rPr lang="sv-SE" sz="1600" dirty="0">
                <a:solidFill>
                  <a:schemeClr val="bg1"/>
                </a:solidFill>
              </a:rPr>
              <a:t>Steg 1</a:t>
            </a:r>
          </a:p>
        </p:txBody>
      </p:sp>
      <p:sp>
        <p:nvSpPr>
          <p:cNvPr id="12" name="Rubrik 1">
            <a:extLst>
              <a:ext uri="{FF2B5EF4-FFF2-40B4-BE49-F238E27FC236}">
                <a16:creationId xmlns:a16="http://schemas.microsoft.com/office/drawing/2014/main" id="{D3D2E130-F9AD-1D08-7F9E-B24FAA00666F}"/>
              </a:ext>
            </a:extLst>
          </p:cNvPr>
          <p:cNvSpPr txBox="1">
            <a:spLocks/>
          </p:cNvSpPr>
          <p:nvPr/>
        </p:nvSpPr>
        <p:spPr>
          <a:xfrm>
            <a:off x="1007691" y="568413"/>
            <a:ext cx="6747909" cy="110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sv-SE" dirty="0"/>
              <a:t>1. Mät upp ett område</a:t>
            </a:r>
          </a:p>
        </p:txBody>
      </p:sp>
    </p:spTree>
    <p:extLst>
      <p:ext uri="{BB962C8B-B14F-4D97-AF65-F5344CB8AC3E}">
        <p14:creationId xmlns:p14="http://schemas.microsoft.com/office/powerpoint/2010/main" val="3714437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18" name="Bildobjekt 17">
            <a:extLst>
              <a:ext uri="{FF2B5EF4-FFF2-40B4-BE49-F238E27FC236}">
                <a16:creationId xmlns:a16="http://schemas.microsoft.com/office/drawing/2014/main" id="{DAC2053B-B7C3-A685-C932-13448E3F3CBE}"/>
              </a:ext>
            </a:extLst>
          </p:cNvPr>
          <p:cNvPicPr>
            <a:picLocks noChangeAspect="1"/>
          </p:cNvPicPr>
          <p:nvPr/>
        </p:nvPicPr>
        <p:blipFill>
          <a:blip r:embed="rId3">
            <a:extLst>
              <a:ext uri="{28A0092B-C50C-407E-A947-70E740481C1C}">
                <a14:useLocalDpi xmlns:a14="http://schemas.microsoft.com/office/drawing/2010/main" val="0"/>
              </a:ext>
            </a:extLst>
          </a:blip>
          <a:srcRect l="24169" r="24169"/>
          <a:stretch/>
        </p:blipFill>
        <p:spPr>
          <a:xfrm>
            <a:off x="7808444" y="515093"/>
            <a:ext cx="4047276" cy="5219559"/>
          </a:xfrm>
          <a:prstGeom prst="rect">
            <a:avLst/>
          </a:prstGeom>
        </p:spPr>
      </p:pic>
      <p:sp>
        <p:nvSpPr>
          <p:cNvPr id="3" name="Platshållare för innehåll 2">
            <a:extLst>
              <a:ext uri="{FF2B5EF4-FFF2-40B4-BE49-F238E27FC236}">
                <a16:creationId xmlns:a16="http://schemas.microsoft.com/office/drawing/2014/main" id="{C24F905D-8D67-8630-B354-CE8D87001805}"/>
              </a:ext>
            </a:extLst>
          </p:cNvPr>
          <p:cNvSpPr>
            <a:spLocks noGrp="1"/>
          </p:cNvSpPr>
          <p:nvPr>
            <p:ph idx="1"/>
          </p:nvPr>
        </p:nvSpPr>
        <p:spPr>
          <a:xfrm>
            <a:off x="1045029" y="1990100"/>
            <a:ext cx="5696965" cy="4019080"/>
          </a:xfrm>
        </p:spPr>
        <p:txBody>
          <a:bodyPr>
            <a:noAutofit/>
          </a:bodyPr>
          <a:lstStyle/>
          <a:p>
            <a:pPr>
              <a:lnSpc>
                <a:spcPct val="150000"/>
              </a:lnSpc>
            </a:pPr>
            <a:r>
              <a:rPr lang="sv-SE" sz="1600" b="1" i="0" u="none" strike="noStrike" baseline="0" dirty="0"/>
              <a:t>Samla in allt skräp på det uppmätta området</a:t>
            </a:r>
            <a:r>
              <a:rPr lang="sv-SE" sz="1600" b="0" i="0" u="none" strike="noStrike" baseline="0" dirty="0"/>
              <a:t>, men skilj på plastskräp och annat. </a:t>
            </a:r>
          </a:p>
          <a:p>
            <a:pPr>
              <a:lnSpc>
                <a:spcPct val="150000"/>
              </a:lnSpc>
            </a:pPr>
            <a:r>
              <a:rPr lang="sv-SE" sz="1600" b="1" i="0" u="none" strike="noStrike" baseline="0" dirty="0"/>
              <a:t>Ett tips är att gå två och två </a:t>
            </a:r>
            <a:r>
              <a:rPr lang="sv-SE" sz="1600" b="0" i="0" u="none" strike="noStrike" baseline="0" dirty="0"/>
              <a:t>så att en kan ha en påse för plast och den andra en påse för annat skräp. </a:t>
            </a:r>
          </a:p>
          <a:p>
            <a:pPr>
              <a:lnSpc>
                <a:spcPct val="150000"/>
              </a:lnSpc>
            </a:pPr>
            <a:r>
              <a:rPr lang="sv-SE" sz="1600" b="1" i="0" u="none" strike="noStrike" baseline="0" dirty="0">
                <a:latin typeface="Georgia" panose="02040502050405020303" pitchFamily="18" charset="0"/>
              </a:rPr>
              <a:t>Ha med </a:t>
            </a:r>
            <a:r>
              <a:rPr lang="sv-SE" sz="1600" b="1" dirty="0">
                <a:hlinkClick r:id="rId4"/>
              </a:rPr>
              <a:t>elevbladet med kategorierna </a:t>
            </a:r>
            <a:r>
              <a:rPr lang="sv-SE" sz="1600" b="0" i="0" u="none" strike="noStrike" baseline="0" dirty="0">
                <a:latin typeface="Georgia" panose="02040502050405020303" pitchFamily="18" charset="0"/>
              </a:rPr>
              <a:t>så att ni kan titta där om ni blir osäkra på vad som räknas som plast.</a:t>
            </a:r>
          </a:p>
        </p:txBody>
      </p:sp>
      <p:sp>
        <p:nvSpPr>
          <p:cNvPr id="8" name="Rektangel: övre hörn rundade 7">
            <a:extLst>
              <a:ext uri="{FF2B5EF4-FFF2-40B4-BE49-F238E27FC236}">
                <a16:creationId xmlns:a16="http://schemas.microsoft.com/office/drawing/2014/main" id="{6C598461-5707-EC56-3D5F-F0B83CF21211}"/>
              </a:ext>
            </a:extLst>
          </p:cNvPr>
          <p:cNvSpPr/>
          <p:nvPr/>
        </p:nvSpPr>
        <p:spPr>
          <a:xfrm rot="10800000">
            <a:off x="9961139" y="0"/>
            <a:ext cx="1480782" cy="682386"/>
          </a:xfrm>
          <a:prstGeom prst="round2SameRect">
            <a:avLst/>
          </a:prstGeom>
          <a:solidFill>
            <a:srgbClr val="009C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ubrik 1">
            <a:extLst>
              <a:ext uri="{FF2B5EF4-FFF2-40B4-BE49-F238E27FC236}">
                <a16:creationId xmlns:a16="http://schemas.microsoft.com/office/drawing/2014/main" id="{BD6A501C-10EE-B40F-2194-29DB7509C137}"/>
              </a:ext>
            </a:extLst>
          </p:cNvPr>
          <p:cNvSpPr txBox="1">
            <a:spLocks/>
          </p:cNvSpPr>
          <p:nvPr/>
        </p:nvSpPr>
        <p:spPr>
          <a:xfrm>
            <a:off x="9961139" y="0"/>
            <a:ext cx="1480783" cy="668005"/>
          </a:xfrm>
          <a:prstGeom prst="round2Same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sv-SE" sz="1600" dirty="0">
                <a:solidFill>
                  <a:schemeClr val="bg1"/>
                </a:solidFill>
              </a:rPr>
              <a:t>Så går det till</a:t>
            </a:r>
          </a:p>
          <a:p>
            <a:pPr algn="ctr"/>
            <a:r>
              <a:rPr lang="sv-SE" sz="1600" dirty="0">
                <a:solidFill>
                  <a:schemeClr val="bg1"/>
                </a:solidFill>
              </a:rPr>
              <a:t>Steg 2</a:t>
            </a:r>
          </a:p>
        </p:txBody>
      </p:sp>
      <p:sp>
        <p:nvSpPr>
          <p:cNvPr id="12" name="Rubrik 1">
            <a:extLst>
              <a:ext uri="{FF2B5EF4-FFF2-40B4-BE49-F238E27FC236}">
                <a16:creationId xmlns:a16="http://schemas.microsoft.com/office/drawing/2014/main" id="{F6E45694-7C54-9057-1D32-850A13594438}"/>
              </a:ext>
            </a:extLst>
          </p:cNvPr>
          <p:cNvSpPr txBox="1">
            <a:spLocks/>
          </p:cNvSpPr>
          <p:nvPr/>
        </p:nvSpPr>
        <p:spPr>
          <a:xfrm>
            <a:off x="1007691" y="568413"/>
            <a:ext cx="6747909" cy="110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sv-SE" dirty="0"/>
              <a:t>2. Plocka allt skräp</a:t>
            </a:r>
          </a:p>
        </p:txBody>
      </p:sp>
    </p:spTree>
    <p:extLst>
      <p:ext uri="{BB962C8B-B14F-4D97-AF65-F5344CB8AC3E}">
        <p14:creationId xmlns:p14="http://schemas.microsoft.com/office/powerpoint/2010/main" val="3700318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C24F905D-8D67-8630-B354-CE8D87001805}"/>
              </a:ext>
            </a:extLst>
          </p:cNvPr>
          <p:cNvSpPr>
            <a:spLocks noGrp="1"/>
          </p:cNvSpPr>
          <p:nvPr>
            <p:ph idx="1"/>
          </p:nvPr>
        </p:nvSpPr>
        <p:spPr>
          <a:xfrm>
            <a:off x="1045029" y="2020671"/>
            <a:ext cx="5218611" cy="4019080"/>
          </a:xfrm>
        </p:spPr>
        <p:txBody>
          <a:bodyPr>
            <a:noAutofit/>
          </a:bodyPr>
          <a:lstStyle/>
          <a:p>
            <a:pPr>
              <a:lnSpc>
                <a:spcPct val="150000"/>
              </a:lnSpc>
            </a:pPr>
            <a:r>
              <a:rPr lang="sv-SE" sz="1600" b="1" i="0" u="none" strike="noStrike" baseline="0" dirty="0"/>
              <a:t>Sortera eller släng det skräp</a:t>
            </a:r>
            <a:r>
              <a:rPr lang="sv-SE" sz="1600" b="0" i="0" u="none" strike="noStrike" baseline="0" dirty="0"/>
              <a:t> som inte är plast. </a:t>
            </a:r>
          </a:p>
          <a:p>
            <a:pPr>
              <a:lnSpc>
                <a:spcPct val="150000"/>
              </a:lnSpc>
            </a:pPr>
            <a:r>
              <a:rPr lang="sv-SE" sz="1600" b="1" i="0" u="none" strike="noStrike" baseline="0" dirty="0"/>
              <a:t>Även eventuella blöjor och fyllda hundbajs-påsar </a:t>
            </a:r>
            <a:r>
              <a:rPr lang="sv-SE" sz="1600" b="0" i="0" u="none" strike="noStrike" baseline="0" dirty="0"/>
              <a:t>kan slängas direkt, bara ni noterar antalet. Dessa behöver ni inte väga.</a:t>
            </a:r>
            <a:endParaRPr lang="sv-SE" sz="1600" dirty="0"/>
          </a:p>
        </p:txBody>
      </p:sp>
      <p:sp>
        <p:nvSpPr>
          <p:cNvPr id="9" name="Rektangel: övre hörn rundade 8">
            <a:extLst>
              <a:ext uri="{FF2B5EF4-FFF2-40B4-BE49-F238E27FC236}">
                <a16:creationId xmlns:a16="http://schemas.microsoft.com/office/drawing/2014/main" id="{E3B42451-5312-0302-8DD9-254CBB0D8530}"/>
              </a:ext>
            </a:extLst>
          </p:cNvPr>
          <p:cNvSpPr/>
          <p:nvPr/>
        </p:nvSpPr>
        <p:spPr>
          <a:xfrm rot="10800000">
            <a:off x="9961139" y="0"/>
            <a:ext cx="1480782" cy="682386"/>
          </a:xfrm>
          <a:prstGeom prst="round2SameRect">
            <a:avLst/>
          </a:prstGeom>
          <a:solidFill>
            <a:srgbClr val="009C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ubrik 1">
            <a:extLst>
              <a:ext uri="{FF2B5EF4-FFF2-40B4-BE49-F238E27FC236}">
                <a16:creationId xmlns:a16="http://schemas.microsoft.com/office/drawing/2014/main" id="{3B6FED23-E802-1C82-5CB8-3161E114911E}"/>
              </a:ext>
            </a:extLst>
          </p:cNvPr>
          <p:cNvSpPr txBox="1">
            <a:spLocks/>
          </p:cNvSpPr>
          <p:nvPr/>
        </p:nvSpPr>
        <p:spPr>
          <a:xfrm>
            <a:off x="9961139" y="0"/>
            <a:ext cx="1480783" cy="668005"/>
          </a:xfrm>
          <a:prstGeom prst="round2Same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sv-SE" sz="1600" dirty="0">
                <a:solidFill>
                  <a:schemeClr val="bg1"/>
                </a:solidFill>
              </a:rPr>
              <a:t>Så går det till</a:t>
            </a:r>
          </a:p>
          <a:p>
            <a:pPr algn="ctr"/>
            <a:r>
              <a:rPr lang="sv-SE" sz="1600" dirty="0">
                <a:solidFill>
                  <a:schemeClr val="bg1"/>
                </a:solidFill>
              </a:rPr>
              <a:t>Steg 3</a:t>
            </a:r>
          </a:p>
        </p:txBody>
      </p:sp>
      <p:sp>
        <p:nvSpPr>
          <p:cNvPr id="13" name="Rubrik 1">
            <a:extLst>
              <a:ext uri="{FF2B5EF4-FFF2-40B4-BE49-F238E27FC236}">
                <a16:creationId xmlns:a16="http://schemas.microsoft.com/office/drawing/2014/main" id="{4561DBFB-CB88-66F6-5060-FBEE6C563B7A}"/>
              </a:ext>
            </a:extLst>
          </p:cNvPr>
          <p:cNvSpPr txBox="1">
            <a:spLocks/>
          </p:cNvSpPr>
          <p:nvPr/>
        </p:nvSpPr>
        <p:spPr>
          <a:xfrm>
            <a:off x="1007691" y="568413"/>
            <a:ext cx="6747909" cy="110196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sv-SE" dirty="0"/>
              <a:t>3. Släng det som inte är plast</a:t>
            </a:r>
          </a:p>
        </p:txBody>
      </p:sp>
      <p:pic>
        <p:nvPicPr>
          <p:cNvPr id="17" name="Bildobjekt 16">
            <a:extLst>
              <a:ext uri="{FF2B5EF4-FFF2-40B4-BE49-F238E27FC236}">
                <a16:creationId xmlns:a16="http://schemas.microsoft.com/office/drawing/2014/main" id="{A26012BF-BD51-3B2E-5176-BE4EE74A9E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15375" y="1271015"/>
            <a:ext cx="2366665" cy="2825869"/>
          </a:xfrm>
          <a:prstGeom prst="rect">
            <a:avLst/>
          </a:prstGeom>
        </p:spPr>
      </p:pic>
      <p:pic>
        <p:nvPicPr>
          <p:cNvPr id="19" name="Bildobjekt 18">
            <a:extLst>
              <a:ext uri="{FF2B5EF4-FFF2-40B4-BE49-F238E27FC236}">
                <a16:creationId xmlns:a16="http://schemas.microsoft.com/office/drawing/2014/main" id="{EFFA6348-E39F-1B2B-2ABB-F9C20DB9862C}"/>
              </a:ext>
            </a:extLst>
          </p:cNvPr>
          <p:cNvPicPr>
            <a:picLocks noChangeAspect="1"/>
          </p:cNvPicPr>
          <p:nvPr/>
        </p:nvPicPr>
        <p:blipFill rotWithShape="1">
          <a:blip r:embed="rId3">
            <a:extLst>
              <a:ext uri="{28A0092B-C50C-407E-A947-70E740481C1C}">
                <a14:useLocalDpi xmlns:a14="http://schemas.microsoft.com/office/drawing/2010/main" val="0"/>
              </a:ext>
            </a:extLst>
          </a:blip>
          <a:srcRect l="15247" t="20745" r="16402" b="18290"/>
          <a:stretch/>
        </p:blipFill>
        <p:spPr>
          <a:xfrm>
            <a:off x="6441734" y="2935224"/>
            <a:ext cx="2761757" cy="2441820"/>
          </a:xfrm>
          <a:prstGeom prst="rect">
            <a:avLst/>
          </a:prstGeom>
        </p:spPr>
      </p:pic>
    </p:spTree>
    <p:extLst>
      <p:ext uri="{BB962C8B-B14F-4D97-AF65-F5344CB8AC3E}">
        <p14:creationId xmlns:p14="http://schemas.microsoft.com/office/powerpoint/2010/main" val="2061135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4" name="Bildobjekt 3">
            <a:hlinkClick r:id="rId2"/>
            <a:extLst>
              <a:ext uri="{FF2B5EF4-FFF2-40B4-BE49-F238E27FC236}">
                <a16:creationId xmlns:a16="http://schemas.microsoft.com/office/drawing/2014/main" id="{FCF692E1-08AD-DF12-ECC6-41B85433D9A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209" b="1706"/>
          <a:stretch/>
        </p:blipFill>
        <p:spPr>
          <a:xfrm>
            <a:off x="7771570" y="945592"/>
            <a:ext cx="3887213" cy="4708759"/>
          </a:xfrm>
          <a:prstGeom prst="rect">
            <a:avLst/>
          </a:prstGeom>
        </p:spPr>
      </p:pic>
      <p:sp>
        <p:nvSpPr>
          <p:cNvPr id="8" name="Platshållare för innehåll 2">
            <a:extLst>
              <a:ext uri="{FF2B5EF4-FFF2-40B4-BE49-F238E27FC236}">
                <a16:creationId xmlns:a16="http://schemas.microsoft.com/office/drawing/2014/main" id="{E4F7072B-C5D1-6FEF-A406-191AEFDC09D4}"/>
              </a:ext>
            </a:extLst>
          </p:cNvPr>
          <p:cNvSpPr>
            <a:spLocks noGrp="1"/>
          </p:cNvSpPr>
          <p:nvPr>
            <p:ph idx="1"/>
          </p:nvPr>
        </p:nvSpPr>
        <p:spPr>
          <a:xfrm>
            <a:off x="1045029" y="2020671"/>
            <a:ext cx="5696965" cy="1408329"/>
          </a:xfrm>
        </p:spPr>
        <p:txBody>
          <a:bodyPr>
            <a:noAutofit/>
          </a:bodyPr>
          <a:lstStyle/>
          <a:p>
            <a:pPr marL="0" indent="0" algn="l">
              <a:lnSpc>
                <a:spcPct val="150000"/>
              </a:lnSpc>
              <a:buNone/>
            </a:pPr>
            <a:r>
              <a:rPr lang="sv-SE" sz="1600" b="1" i="0" u="none" strike="noStrike" baseline="0" dirty="0"/>
              <a:t>Sortera plasten i kategorier. </a:t>
            </a:r>
            <a:r>
              <a:rPr lang="sv-SE" sz="1600" i="0" u="none" strike="noStrike" baseline="0" dirty="0"/>
              <a:t>Ta gärna hjälp av </a:t>
            </a:r>
            <a:r>
              <a:rPr lang="sv-SE" sz="1600" b="1" i="0" u="none" strike="noStrike" baseline="0" dirty="0">
                <a:hlinkClick r:id="rId2"/>
              </a:rPr>
              <a:t>elevbladet</a:t>
            </a:r>
            <a:r>
              <a:rPr lang="sv-SE" sz="1600" b="1" i="0" u="none" strike="noStrike" baseline="0" dirty="0"/>
              <a:t> </a:t>
            </a:r>
            <a:r>
              <a:rPr lang="sv-SE" sz="1600" i="0" u="none" strike="noStrike" baseline="0" dirty="0"/>
              <a:t>för att enkelt se vilka olika kategori som finns. </a:t>
            </a:r>
            <a:endParaRPr lang="sv-SE" sz="1600" dirty="0"/>
          </a:p>
        </p:txBody>
      </p:sp>
      <p:sp>
        <p:nvSpPr>
          <p:cNvPr id="10" name="Rektangel: övre hörn rundade 9">
            <a:extLst>
              <a:ext uri="{FF2B5EF4-FFF2-40B4-BE49-F238E27FC236}">
                <a16:creationId xmlns:a16="http://schemas.microsoft.com/office/drawing/2014/main" id="{39A464DF-A748-9182-0E12-FC69906AA17E}"/>
              </a:ext>
            </a:extLst>
          </p:cNvPr>
          <p:cNvSpPr/>
          <p:nvPr/>
        </p:nvSpPr>
        <p:spPr>
          <a:xfrm rot="10800000">
            <a:off x="9961139" y="0"/>
            <a:ext cx="1480782" cy="682386"/>
          </a:xfrm>
          <a:prstGeom prst="round2SameRect">
            <a:avLst/>
          </a:prstGeom>
          <a:solidFill>
            <a:srgbClr val="009C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ubrik 1">
            <a:extLst>
              <a:ext uri="{FF2B5EF4-FFF2-40B4-BE49-F238E27FC236}">
                <a16:creationId xmlns:a16="http://schemas.microsoft.com/office/drawing/2014/main" id="{A921A1FE-E86E-C85D-4EFE-8A3C3BB17995}"/>
              </a:ext>
            </a:extLst>
          </p:cNvPr>
          <p:cNvSpPr txBox="1">
            <a:spLocks/>
          </p:cNvSpPr>
          <p:nvPr/>
        </p:nvSpPr>
        <p:spPr>
          <a:xfrm>
            <a:off x="9961139" y="0"/>
            <a:ext cx="1480783" cy="668005"/>
          </a:xfrm>
          <a:prstGeom prst="round2Same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sv-SE" sz="1600" dirty="0">
                <a:solidFill>
                  <a:schemeClr val="bg1"/>
                </a:solidFill>
              </a:rPr>
              <a:t>Så går det till</a:t>
            </a:r>
          </a:p>
          <a:p>
            <a:pPr algn="ctr"/>
            <a:r>
              <a:rPr lang="sv-SE" sz="1600" dirty="0">
                <a:solidFill>
                  <a:schemeClr val="bg1"/>
                </a:solidFill>
              </a:rPr>
              <a:t>Steg 4</a:t>
            </a:r>
          </a:p>
        </p:txBody>
      </p:sp>
      <p:sp>
        <p:nvSpPr>
          <p:cNvPr id="15" name="Rubrik 1">
            <a:extLst>
              <a:ext uri="{FF2B5EF4-FFF2-40B4-BE49-F238E27FC236}">
                <a16:creationId xmlns:a16="http://schemas.microsoft.com/office/drawing/2014/main" id="{5E4F4607-ECD0-7190-CE4F-5748F3D28927}"/>
              </a:ext>
            </a:extLst>
          </p:cNvPr>
          <p:cNvSpPr txBox="1">
            <a:spLocks/>
          </p:cNvSpPr>
          <p:nvPr/>
        </p:nvSpPr>
        <p:spPr>
          <a:xfrm>
            <a:off x="1007691" y="568413"/>
            <a:ext cx="6747909" cy="110196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sv-SE" dirty="0"/>
              <a:t>4. Sortera plasten i kategorier</a:t>
            </a:r>
          </a:p>
        </p:txBody>
      </p:sp>
      <p:pic>
        <p:nvPicPr>
          <p:cNvPr id="20" name="Bild 19">
            <a:extLst>
              <a:ext uri="{FF2B5EF4-FFF2-40B4-BE49-F238E27FC236}">
                <a16:creationId xmlns:a16="http://schemas.microsoft.com/office/drawing/2014/main" id="{C35D6B8F-E59B-5C2B-F6F9-9E3AA155D7E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57174" y="4764024"/>
            <a:ext cx="1543940" cy="1148383"/>
          </a:xfrm>
          <a:prstGeom prst="rect">
            <a:avLst/>
          </a:prstGeom>
        </p:spPr>
      </p:pic>
      <p:pic>
        <p:nvPicPr>
          <p:cNvPr id="22" name="Bild 21">
            <a:extLst>
              <a:ext uri="{FF2B5EF4-FFF2-40B4-BE49-F238E27FC236}">
                <a16:creationId xmlns:a16="http://schemas.microsoft.com/office/drawing/2014/main" id="{B0358DB1-EB63-9ACC-A699-08510A45A7F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24958" y="3895354"/>
            <a:ext cx="961317" cy="658357"/>
          </a:xfrm>
          <a:prstGeom prst="rect">
            <a:avLst/>
          </a:prstGeom>
        </p:spPr>
      </p:pic>
      <p:pic>
        <p:nvPicPr>
          <p:cNvPr id="24" name="Bild 23">
            <a:extLst>
              <a:ext uri="{FF2B5EF4-FFF2-40B4-BE49-F238E27FC236}">
                <a16:creationId xmlns:a16="http://schemas.microsoft.com/office/drawing/2014/main" id="{8B414CAD-2591-EFF2-809B-33F7E86272B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63925" y="4075286"/>
            <a:ext cx="987651" cy="1442636"/>
          </a:xfrm>
          <a:prstGeom prst="rect">
            <a:avLst/>
          </a:prstGeom>
        </p:spPr>
      </p:pic>
    </p:spTree>
    <p:extLst>
      <p:ext uri="{BB962C8B-B14F-4D97-AF65-F5344CB8AC3E}">
        <p14:creationId xmlns:p14="http://schemas.microsoft.com/office/powerpoint/2010/main" val="1616378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4" name="Bildobjekt 3">
            <a:hlinkClick r:id="rId2"/>
            <a:extLst>
              <a:ext uri="{FF2B5EF4-FFF2-40B4-BE49-F238E27FC236}">
                <a16:creationId xmlns:a16="http://schemas.microsoft.com/office/drawing/2014/main" id="{E3356975-F841-FB26-0786-FFF20E52C8F8}"/>
              </a:ext>
            </a:extLst>
          </p:cNvPr>
          <p:cNvPicPr>
            <a:picLocks noChangeAspect="1"/>
          </p:cNvPicPr>
          <p:nvPr/>
        </p:nvPicPr>
        <p:blipFill>
          <a:blip r:embed="rId3"/>
          <a:stretch>
            <a:fillRect/>
          </a:stretch>
        </p:blipFill>
        <p:spPr>
          <a:xfrm>
            <a:off x="7141270" y="1794887"/>
            <a:ext cx="4714450" cy="3939765"/>
          </a:xfrm>
          <a:prstGeom prst="rect">
            <a:avLst/>
          </a:prstGeom>
        </p:spPr>
      </p:pic>
      <p:sp>
        <p:nvSpPr>
          <p:cNvPr id="3" name="Platshållare för innehåll 2">
            <a:extLst>
              <a:ext uri="{FF2B5EF4-FFF2-40B4-BE49-F238E27FC236}">
                <a16:creationId xmlns:a16="http://schemas.microsoft.com/office/drawing/2014/main" id="{84B2D638-51EE-7B9E-FC31-24BD3632A473}"/>
              </a:ext>
            </a:extLst>
          </p:cNvPr>
          <p:cNvSpPr>
            <a:spLocks noGrp="1"/>
          </p:cNvSpPr>
          <p:nvPr>
            <p:ph idx="1"/>
          </p:nvPr>
        </p:nvSpPr>
        <p:spPr>
          <a:xfrm>
            <a:off x="1045029" y="2020671"/>
            <a:ext cx="4761411" cy="4019080"/>
          </a:xfrm>
        </p:spPr>
        <p:txBody>
          <a:bodyPr>
            <a:noAutofit/>
          </a:bodyPr>
          <a:lstStyle/>
          <a:p>
            <a:pPr marL="0" indent="0" algn="l">
              <a:lnSpc>
                <a:spcPct val="150000"/>
              </a:lnSpc>
              <a:buNone/>
            </a:pPr>
            <a:r>
              <a:rPr lang="sv-SE" sz="1600" b="1" i="0" u="none" strike="noStrike" baseline="0" dirty="0"/>
              <a:t>Resultaten rapporteras in i vår app. </a:t>
            </a:r>
            <a:r>
              <a:rPr lang="sv-SE" sz="1600" i="0" u="none" strike="noStrike" baseline="0" dirty="0"/>
              <a:t>På </a:t>
            </a:r>
            <a:r>
              <a:rPr lang="sv-SE" sz="1600" b="1" i="0" u="none" strike="noStrike" baseline="0" dirty="0">
                <a:hlinkClick r:id="rId2"/>
              </a:rPr>
              <a:t>vår karta</a:t>
            </a:r>
            <a:r>
              <a:rPr lang="sv-SE" sz="1600" i="0" u="none" strike="noStrike" baseline="0" dirty="0"/>
              <a:t> kan ni sedan se alla rapporter som kommit in.</a:t>
            </a:r>
            <a:endParaRPr lang="sv-SE" sz="1600" dirty="0"/>
          </a:p>
        </p:txBody>
      </p:sp>
      <p:sp>
        <p:nvSpPr>
          <p:cNvPr id="6" name="Rektangel: övre hörn rundade 5">
            <a:extLst>
              <a:ext uri="{FF2B5EF4-FFF2-40B4-BE49-F238E27FC236}">
                <a16:creationId xmlns:a16="http://schemas.microsoft.com/office/drawing/2014/main" id="{6CCB112D-07F8-8DB1-09A1-5D1CC82CC9C6}"/>
              </a:ext>
            </a:extLst>
          </p:cNvPr>
          <p:cNvSpPr/>
          <p:nvPr/>
        </p:nvSpPr>
        <p:spPr>
          <a:xfrm rot="10800000">
            <a:off x="9961139" y="0"/>
            <a:ext cx="1480782" cy="682386"/>
          </a:xfrm>
          <a:prstGeom prst="round2SameRect">
            <a:avLst/>
          </a:prstGeom>
          <a:solidFill>
            <a:srgbClr val="009C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ubrik 1">
            <a:extLst>
              <a:ext uri="{FF2B5EF4-FFF2-40B4-BE49-F238E27FC236}">
                <a16:creationId xmlns:a16="http://schemas.microsoft.com/office/drawing/2014/main" id="{4436FE5E-32B2-8805-C2E9-EB555B2FBD36}"/>
              </a:ext>
            </a:extLst>
          </p:cNvPr>
          <p:cNvSpPr txBox="1">
            <a:spLocks/>
          </p:cNvSpPr>
          <p:nvPr/>
        </p:nvSpPr>
        <p:spPr>
          <a:xfrm>
            <a:off x="9961139" y="0"/>
            <a:ext cx="1480783" cy="668005"/>
          </a:xfrm>
          <a:prstGeom prst="round2Same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sv-SE" sz="1600" dirty="0">
                <a:solidFill>
                  <a:schemeClr val="bg1"/>
                </a:solidFill>
              </a:rPr>
              <a:t>Så går det till</a:t>
            </a:r>
          </a:p>
          <a:p>
            <a:pPr algn="ctr"/>
            <a:r>
              <a:rPr lang="sv-SE" sz="1600" dirty="0">
                <a:solidFill>
                  <a:schemeClr val="bg1"/>
                </a:solidFill>
              </a:rPr>
              <a:t>Steg 5</a:t>
            </a:r>
          </a:p>
        </p:txBody>
      </p:sp>
      <p:sp>
        <p:nvSpPr>
          <p:cNvPr id="10" name="Rubrik 1">
            <a:extLst>
              <a:ext uri="{FF2B5EF4-FFF2-40B4-BE49-F238E27FC236}">
                <a16:creationId xmlns:a16="http://schemas.microsoft.com/office/drawing/2014/main" id="{4FBAE6D2-386D-FE6E-9C40-547BAFE9DE71}"/>
              </a:ext>
            </a:extLst>
          </p:cNvPr>
          <p:cNvSpPr txBox="1">
            <a:spLocks/>
          </p:cNvSpPr>
          <p:nvPr/>
        </p:nvSpPr>
        <p:spPr>
          <a:xfrm>
            <a:off x="1007691" y="568413"/>
            <a:ext cx="6747909" cy="110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sv-SE" dirty="0"/>
              <a:t>5. Rapportera in ert resultat</a:t>
            </a:r>
          </a:p>
        </p:txBody>
      </p:sp>
      <p:pic>
        <p:nvPicPr>
          <p:cNvPr id="15" name="Bild 14">
            <a:extLst>
              <a:ext uri="{FF2B5EF4-FFF2-40B4-BE49-F238E27FC236}">
                <a16:creationId xmlns:a16="http://schemas.microsoft.com/office/drawing/2014/main" id="{A961664B-391B-72B0-1319-0DA8BF3FEF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99902" y="4451499"/>
            <a:ext cx="1122359" cy="1034331"/>
          </a:xfrm>
          <a:prstGeom prst="rect">
            <a:avLst/>
          </a:prstGeom>
        </p:spPr>
      </p:pic>
      <p:pic>
        <p:nvPicPr>
          <p:cNvPr id="18" name="Bild 17">
            <a:extLst>
              <a:ext uri="{FF2B5EF4-FFF2-40B4-BE49-F238E27FC236}">
                <a16:creationId xmlns:a16="http://schemas.microsoft.com/office/drawing/2014/main" id="{83D3F8A4-659C-A2F4-A71C-FB199F87077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55507" y="3995929"/>
            <a:ext cx="1262429" cy="1325552"/>
          </a:xfrm>
          <a:prstGeom prst="rect">
            <a:avLst/>
          </a:prstGeom>
        </p:spPr>
      </p:pic>
      <p:pic>
        <p:nvPicPr>
          <p:cNvPr id="20" name="Bild 19">
            <a:extLst>
              <a:ext uri="{FF2B5EF4-FFF2-40B4-BE49-F238E27FC236}">
                <a16:creationId xmlns:a16="http://schemas.microsoft.com/office/drawing/2014/main" id="{B20DFD55-8DF8-0EF6-01B0-D73F910D9EA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876476">
            <a:off x="3538022" y="3565503"/>
            <a:ext cx="958840" cy="1467141"/>
          </a:xfrm>
          <a:prstGeom prst="rect">
            <a:avLst/>
          </a:prstGeom>
        </p:spPr>
      </p:pic>
    </p:spTree>
    <p:extLst>
      <p:ext uri="{BB962C8B-B14F-4D97-AF65-F5344CB8AC3E}">
        <p14:creationId xmlns:p14="http://schemas.microsoft.com/office/powerpoint/2010/main" val="369872318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ubrik">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åll Sverige Rent-tema">
  <a:themeElements>
    <a:clrScheme name="Anpassat 2">
      <a:dk1>
        <a:srgbClr val="000000"/>
      </a:dk1>
      <a:lt1>
        <a:srgbClr val="FFFFFF"/>
      </a:lt1>
      <a:dk2>
        <a:srgbClr val="44546A"/>
      </a:dk2>
      <a:lt2>
        <a:srgbClr val="E7E6E6"/>
      </a:lt2>
      <a:accent1>
        <a:srgbClr val="009C9B"/>
      </a:accent1>
      <a:accent2>
        <a:srgbClr val="006866"/>
      </a:accent2>
      <a:accent3>
        <a:srgbClr val="2DCECD"/>
      </a:accent3>
      <a:accent4>
        <a:srgbClr val="99E5E5"/>
      </a:accent4>
      <a:accent5>
        <a:srgbClr val="FF6600"/>
      </a:accent5>
      <a:accent6>
        <a:srgbClr val="FF9900"/>
      </a:accent6>
      <a:hlink>
        <a:srgbClr val="FFDB00"/>
      </a:hlink>
      <a:folHlink>
        <a:srgbClr val="8DC73E"/>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latin typeface="Georgia" panose="02040502050405020303" pitchFamily="18" charset="0"/>
          </a:defRPr>
        </a:defPPr>
      </a:lstStyle>
    </a:txDef>
  </a:objectDefaults>
  <a:extraClrSchemeLst/>
  <a:extLst>
    <a:ext uri="{05A4C25C-085E-4340-85A3-A5531E510DB2}">
      <thm15:themeFamily xmlns:thm15="http://schemas.microsoft.com/office/thememl/2012/main" name="HSR-PPT-mall_v3.potx" id="{2FEBC035-4B83-45A9-8D7E-A58923082298}" vid="{C8200CEC-F0A0-4778-AAB1-EA4702BBAF8B}"/>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4628</TotalTime>
  <Words>825</Words>
  <Application>Microsoft Office PowerPoint</Application>
  <PresentationFormat>Bredbild</PresentationFormat>
  <Paragraphs>75</Paragraphs>
  <Slides>15</Slides>
  <Notes>6</Notes>
  <HiddenSlides>0</HiddenSlides>
  <MMClips>0</MMClips>
  <ScaleCrop>false</ScaleCrop>
  <HeadingPairs>
    <vt:vector size="6" baseType="variant">
      <vt:variant>
        <vt:lpstr>Använt teckensnitt</vt:lpstr>
      </vt:variant>
      <vt:variant>
        <vt:i4>3</vt:i4>
      </vt:variant>
      <vt:variant>
        <vt:lpstr>Tema</vt:lpstr>
      </vt:variant>
      <vt:variant>
        <vt:i4>2</vt:i4>
      </vt:variant>
      <vt:variant>
        <vt:lpstr>Bildrubriker</vt:lpstr>
      </vt:variant>
      <vt:variant>
        <vt:i4>15</vt:i4>
      </vt:variant>
    </vt:vector>
  </HeadingPairs>
  <TitlesOfParts>
    <vt:vector size="20" baseType="lpstr">
      <vt:lpstr>Arial</vt:lpstr>
      <vt:lpstr>Calibri</vt:lpstr>
      <vt:lpstr>Georgia</vt:lpstr>
      <vt:lpstr>Office-tema</vt:lpstr>
      <vt:lpstr>Håll Sverige Rent-tema</vt:lpstr>
      <vt:lpstr>Plastexperimentet</vt:lpstr>
      <vt:lpstr>PowerPoint-presentation</vt:lpstr>
      <vt:lpstr>PowerPoint-presentation</vt:lpstr>
      <vt:lpstr>Hur går experimentet till?</vt:lpstr>
      <vt:lpstr>PowerPoint-presentation</vt:lpstr>
      <vt:lpstr>PowerPoint-presentation</vt:lpstr>
      <vt:lpstr>PowerPoint-presentation</vt:lpstr>
      <vt:lpstr>PowerPoint-presentation</vt:lpstr>
      <vt:lpstr>PowerPoint-presentation</vt:lpstr>
      <vt:lpstr>Vad är plast?</vt:lpstr>
      <vt:lpstr>Plast är ett vanligt skräp</vt:lpstr>
      <vt:lpstr>PowerPoint-presentation</vt:lpstr>
      <vt:lpstr>PowerPoint-presentation</vt:lpstr>
      <vt:lpstr>PowerPoint-presentation</vt:lpstr>
      <vt:lpstr>Nu är det dags att köra igång!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Plastexperimentet</dc:title>
  <dc:creator>Hanna Nyström</dc:creator>
  <cp:lastModifiedBy>Hanna Nyström</cp:lastModifiedBy>
  <cp:revision>28</cp:revision>
  <dcterms:created xsi:type="dcterms:W3CDTF">2022-08-10T06:56:43Z</dcterms:created>
  <dcterms:modified xsi:type="dcterms:W3CDTF">2022-09-13T14:31:45Z</dcterms:modified>
</cp:coreProperties>
</file>